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3"/>
  </p:notesMasterIdLst>
  <p:sldIdLst>
    <p:sldId id="257" r:id="rId2"/>
    <p:sldId id="1509" r:id="rId3"/>
    <p:sldId id="256" r:id="rId4"/>
    <p:sldId id="1510" r:id="rId5"/>
    <p:sldId id="1506" r:id="rId6"/>
    <p:sldId id="1592" r:id="rId7"/>
    <p:sldId id="1507" r:id="rId8"/>
    <p:sldId id="1578" r:id="rId9"/>
    <p:sldId id="1513" r:id="rId10"/>
    <p:sldId id="1512" r:id="rId11"/>
    <p:sldId id="1508" r:id="rId12"/>
    <p:sldId id="1514" r:id="rId13"/>
    <p:sldId id="1575" r:id="rId14"/>
    <p:sldId id="1515" r:id="rId15"/>
    <p:sldId id="434" r:id="rId16"/>
    <p:sldId id="1516" r:id="rId17"/>
    <p:sldId id="1518" r:id="rId18"/>
    <p:sldId id="1533" r:id="rId19"/>
    <p:sldId id="1519" r:id="rId20"/>
    <p:sldId id="1517" r:id="rId21"/>
    <p:sldId id="1520" r:id="rId22"/>
    <p:sldId id="294" r:id="rId23"/>
    <p:sldId id="296" r:id="rId24"/>
    <p:sldId id="523" r:id="rId25"/>
    <p:sldId id="260" r:id="rId26"/>
    <p:sldId id="1579" r:id="rId27"/>
    <p:sldId id="1571" r:id="rId28"/>
    <p:sldId id="262" r:id="rId29"/>
    <p:sldId id="1580" r:id="rId30"/>
    <p:sldId id="1521" r:id="rId31"/>
    <p:sldId id="1598" r:id="rId32"/>
    <p:sldId id="1522" r:id="rId33"/>
    <p:sldId id="1543" r:id="rId34"/>
    <p:sldId id="1523" r:id="rId35"/>
    <p:sldId id="1524" r:id="rId36"/>
    <p:sldId id="1525" r:id="rId37"/>
    <p:sldId id="1526" r:id="rId38"/>
    <p:sldId id="1529" r:id="rId39"/>
    <p:sldId id="1542" r:id="rId40"/>
    <p:sldId id="1528" r:id="rId41"/>
    <p:sldId id="1527" r:id="rId42"/>
    <p:sldId id="1532" r:id="rId43"/>
    <p:sldId id="1531" r:id="rId44"/>
    <p:sldId id="1530" r:id="rId45"/>
    <p:sldId id="1534" r:id="rId46"/>
    <p:sldId id="1596" r:id="rId47"/>
    <p:sldId id="1583" r:id="rId48"/>
    <p:sldId id="1581" r:id="rId49"/>
    <p:sldId id="532" r:id="rId50"/>
    <p:sldId id="267" r:id="rId51"/>
    <p:sldId id="1576" r:id="rId52"/>
    <p:sldId id="551" r:id="rId53"/>
    <p:sldId id="1577" r:id="rId54"/>
    <p:sldId id="549" r:id="rId55"/>
    <p:sldId id="1584" r:id="rId56"/>
    <p:sldId id="1597" r:id="rId57"/>
    <p:sldId id="307" r:id="rId58"/>
    <p:sldId id="1536" r:id="rId59"/>
    <p:sldId id="1537" r:id="rId60"/>
    <p:sldId id="1590" r:id="rId61"/>
    <p:sldId id="1591" r:id="rId62"/>
    <p:sldId id="1587" r:id="rId63"/>
    <p:sldId id="1594" r:id="rId64"/>
    <p:sldId id="1589" r:id="rId65"/>
    <p:sldId id="533" r:id="rId66"/>
    <p:sldId id="1595" r:id="rId67"/>
    <p:sldId id="311" r:id="rId68"/>
    <p:sldId id="275" r:id="rId69"/>
    <p:sldId id="545" r:id="rId70"/>
    <p:sldId id="1582" r:id="rId71"/>
    <p:sldId id="1570" r:id="rId7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FFA7B42-41FF-458E-82C2-792D6B8B9ECC}" v="41" dt="2021-05-20T20:54:29.83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3" autoAdjust="0"/>
    <p:restoredTop sz="94660"/>
  </p:normalViewPr>
  <p:slideViewPr>
    <p:cSldViewPr snapToGrid="0">
      <p:cViewPr varScale="1">
        <p:scale>
          <a:sx n="115" d="100"/>
          <a:sy n="115" d="100"/>
        </p:scale>
        <p:origin x="512"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79" Type="http://schemas.microsoft.com/office/2015/10/relationships/revisionInfo" Target="revisionInfo.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illian Ward" userId="46e8b325c1b402f3" providerId="LiveId" clId="{8FFA7B42-41FF-458E-82C2-792D6B8B9ECC}"/>
    <pc:docChg chg="custSel modSld">
      <pc:chgData name="Gillian Ward" userId="46e8b325c1b402f3" providerId="LiveId" clId="{8FFA7B42-41FF-458E-82C2-792D6B8B9ECC}" dt="2021-05-24T06:02:00.547" v="471" actId="255"/>
      <pc:docMkLst>
        <pc:docMk/>
      </pc:docMkLst>
      <pc:sldChg chg="modSp mod">
        <pc:chgData name="Gillian Ward" userId="46e8b325c1b402f3" providerId="LiveId" clId="{8FFA7B42-41FF-458E-82C2-792D6B8B9ECC}" dt="2021-05-20T20:43:22.874" v="186" actId="6549"/>
        <pc:sldMkLst>
          <pc:docMk/>
          <pc:sldMk cId="263813415" sldId="260"/>
        </pc:sldMkLst>
        <pc:spChg chg="mod">
          <ac:chgData name="Gillian Ward" userId="46e8b325c1b402f3" providerId="LiveId" clId="{8FFA7B42-41FF-458E-82C2-792D6B8B9ECC}" dt="2021-05-20T20:43:22.874" v="186" actId="6549"/>
          <ac:spMkLst>
            <pc:docMk/>
            <pc:sldMk cId="263813415" sldId="260"/>
            <ac:spMk id="3" creationId="{1FA17774-BDB4-4FA1-9E3D-AFD06D7A7761}"/>
          </ac:spMkLst>
        </pc:spChg>
      </pc:sldChg>
      <pc:sldChg chg="modSp">
        <pc:chgData name="Gillian Ward" userId="46e8b325c1b402f3" providerId="LiveId" clId="{8FFA7B42-41FF-458E-82C2-792D6B8B9ECC}" dt="2021-05-20T20:48:30.229" v="211" actId="20577"/>
        <pc:sldMkLst>
          <pc:docMk/>
          <pc:sldMk cId="542598137" sldId="294"/>
        </pc:sldMkLst>
        <pc:graphicFrameChg chg="mod">
          <ac:chgData name="Gillian Ward" userId="46e8b325c1b402f3" providerId="LiveId" clId="{8FFA7B42-41FF-458E-82C2-792D6B8B9ECC}" dt="2021-05-20T20:48:30.229" v="211" actId="20577"/>
          <ac:graphicFrameMkLst>
            <pc:docMk/>
            <pc:sldMk cId="542598137" sldId="294"/>
            <ac:graphicFrameMk id="5" creationId="{D2EBD2EF-796D-4F26-8EFA-E6F8293A7881}"/>
          </ac:graphicFrameMkLst>
        </pc:graphicFrameChg>
      </pc:sldChg>
      <pc:sldChg chg="modSp mod">
        <pc:chgData name="Gillian Ward" userId="46e8b325c1b402f3" providerId="LiveId" clId="{8FFA7B42-41FF-458E-82C2-792D6B8B9ECC}" dt="2021-05-20T20:46:56.458" v="209"/>
        <pc:sldMkLst>
          <pc:docMk/>
          <pc:sldMk cId="3444441325" sldId="296"/>
        </pc:sldMkLst>
        <pc:graphicFrameChg chg="mod">
          <ac:chgData name="Gillian Ward" userId="46e8b325c1b402f3" providerId="LiveId" clId="{8FFA7B42-41FF-458E-82C2-792D6B8B9ECC}" dt="2021-05-20T20:46:56.458" v="209"/>
          <ac:graphicFrameMkLst>
            <pc:docMk/>
            <pc:sldMk cId="3444441325" sldId="296"/>
            <ac:graphicFrameMk id="4" creationId="{04191306-C123-4E94-BCF0-AEA3DADF8C52}"/>
          </ac:graphicFrameMkLst>
        </pc:graphicFrameChg>
      </pc:sldChg>
      <pc:sldChg chg="modSp">
        <pc:chgData name="Gillian Ward" userId="46e8b325c1b402f3" providerId="LiveId" clId="{8FFA7B42-41FF-458E-82C2-792D6B8B9ECC}" dt="2021-05-20T20:30:42.398" v="12" actId="20577"/>
        <pc:sldMkLst>
          <pc:docMk/>
          <pc:sldMk cId="692180908" sldId="549"/>
        </pc:sldMkLst>
        <pc:graphicFrameChg chg="mod">
          <ac:chgData name="Gillian Ward" userId="46e8b325c1b402f3" providerId="LiveId" clId="{8FFA7B42-41FF-458E-82C2-792D6B8B9ECC}" dt="2021-05-20T20:30:42.398" v="12" actId="20577"/>
          <ac:graphicFrameMkLst>
            <pc:docMk/>
            <pc:sldMk cId="692180908" sldId="549"/>
            <ac:graphicFrameMk id="4" creationId="{9A37496B-3741-46CC-B10A-351185FB7B01}"/>
          </ac:graphicFrameMkLst>
        </pc:graphicFrameChg>
      </pc:sldChg>
      <pc:sldChg chg="modSp mod">
        <pc:chgData name="Gillian Ward" userId="46e8b325c1b402f3" providerId="LiveId" clId="{8FFA7B42-41FF-458E-82C2-792D6B8B9ECC}" dt="2021-05-20T20:55:36.284" v="251" actId="1076"/>
        <pc:sldMkLst>
          <pc:docMk/>
          <pc:sldMk cId="1912843709" sldId="1506"/>
        </pc:sldMkLst>
        <pc:spChg chg="mod">
          <ac:chgData name="Gillian Ward" userId="46e8b325c1b402f3" providerId="LiveId" clId="{8FFA7B42-41FF-458E-82C2-792D6B8B9ECC}" dt="2021-05-20T20:55:36.284" v="251" actId="1076"/>
          <ac:spMkLst>
            <pc:docMk/>
            <pc:sldMk cId="1912843709" sldId="1506"/>
            <ac:spMk id="2" creationId="{48BA6DC0-7DFF-4E55-A26B-630B76154FA1}"/>
          </ac:spMkLst>
        </pc:spChg>
        <pc:spChg chg="mod">
          <ac:chgData name="Gillian Ward" userId="46e8b325c1b402f3" providerId="LiveId" clId="{8FFA7B42-41FF-458E-82C2-792D6B8B9ECC}" dt="2021-05-20T20:55:17.702" v="248" actId="14100"/>
          <ac:spMkLst>
            <pc:docMk/>
            <pc:sldMk cId="1912843709" sldId="1506"/>
            <ac:spMk id="3" creationId="{97FD881B-E31C-4F77-AA66-DBCCBC328F5D}"/>
          </ac:spMkLst>
        </pc:spChg>
        <pc:picChg chg="mod">
          <ac:chgData name="Gillian Ward" userId="46e8b325c1b402f3" providerId="LiveId" clId="{8FFA7B42-41FF-458E-82C2-792D6B8B9ECC}" dt="2021-05-20T20:55:21.419" v="249" actId="14100"/>
          <ac:picMkLst>
            <pc:docMk/>
            <pc:sldMk cId="1912843709" sldId="1506"/>
            <ac:picMk id="5" creationId="{03E53CAF-BE7A-4253-A51F-E6BA330ED330}"/>
          </ac:picMkLst>
        </pc:picChg>
      </pc:sldChg>
      <pc:sldChg chg="modSp mod">
        <pc:chgData name="Gillian Ward" userId="46e8b325c1b402f3" providerId="LiveId" clId="{8FFA7B42-41FF-458E-82C2-792D6B8B9ECC}" dt="2021-05-20T20:53:28.522" v="238" actId="255"/>
        <pc:sldMkLst>
          <pc:docMk/>
          <pc:sldMk cId="3229515348" sldId="1508"/>
        </pc:sldMkLst>
        <pc:spChg chg="mod">
          <ac:chgData name="Gillian Ward" userId="46e8b325c1b402f3" providerId="LiveId" clId="{8FFA7B42-41FF-458E-82C2-792D6B8B9ECC}" dt="2021-05-20T20:53:28.522" v="238" actId="255"/>
          <ac:spMkLst>
            <pc:docMk/>
            <pc:sldMk cId="3229515348" sldId="1508"/>
            <ac:spMk id="3" creationId="{C4D453C1-FA1C-467D-89A6-9D415FCFB645}"/>
          </ac:spMkLst>
        </pc:spChg>
      </pc:sldChg>
      <pc:sldChg chg="modSp mod">
        <pc:chgData name="Gillian Ward" userId="46e8b325c1b402f3" providerId="LiveId" clId="{8FFA7B42-41FF-458E-82C2-792D6B8B9ECC}" dt="2021-05-20T20:53:54.718" v="243" actId="6549"/>
        <pc:sldMkLst>
          <pc:docMk/>
          <pc:sldMk cId="486005085" sldId="1513"/>
        </pc:sldMkLst>
        <pc:spChg chg="mod">
          <ac:chgData name="Gillian Ward" userId="46e8b325c1b402f3" providerId="LiveId" clId="{8FFA7B42-41FF-458E-82C2-792D6B8B9ECC}" dt="2021-05-20T20:53:54.718" v="243" actId="6549"/>
          <ac:spMkLst>
            <pc:docMk/>
            <pc:sldMk cId="486005085" sldId="1513"/>
            <ac:spMk id="3" creationId="{F287E4A6-ED11-4BCD-A74A-DF834B8AE0B4}"/>
          </ac:spMkLst>
        </pc:spChg>
      </pc:sldChg>
      <pc:sldChg chg="modSp">
        <pc:chgData name="Gillian Ward" userId="46e8b325c1b402f3" providerId="LiveId" clId="{8FFA7B42-41FF-458E-82C2-792D6B8B9ECC}" dt="2021-05-20T20:50:58.865" v="218" actId="20577"/>
        <pc:sldMkLst>
          <pc:docMk/>
          <pc:sldMk cId="1408281077" sldId="1517"/>
        </pc:sldMkLst>
        <pc:graphicFrameChg chg="mod">
          <ac:chgData name="Gillian Ward" userId="46e8b325c1b402f3" providerId="LiveId" clId="{8FFA7B42-41FF-458E-82C2-792D6B8B9ECC}" dt="2021-05-20T20:50:58.865" v="218" actId="20577"/>
          <ac:graphicFrameMkLst>
            <pc:docMk/>
            <pc:sldMk cId="1408281077" sldId="1517"/>
            <ac:graphicFrameMk id="4" creationId="{FE32CDD9-08AA-47CA-9031-468B98A22213}"/>
          </ac:graphicFrameMkLst>
        </pc:graphicFrameChg>
      </pc:sldChg>
      <pc:sldChg chg="modSp mod">
        <pc:chgData name="Gillian Ward" userId="46e8b325c1b402f3" providerId="LiveId" clId="{8FFA7B42-41FF-458E-82C2-792D6B8B9ECC}" dt="2021-05-20T20:51:36.294" v="236" actId="20577"/>
        <pc:sldMkLst>
          <pc:docMk/>
          <pc:sldMk cId="2330630322" sldId="1518"/>
        </pc:sldMkLst>
        <pc:spChg chg="mod">
          <ac:chgData name="Gillian Ward" userId="46e8b325c1b402f3" providerId="LiveId" clId="{8FFA7B42-41FF-458E-82C2-792D6B8B9ECC}" dt="2021-05-20T20:51:36.294" v="236" actId="20577"/>
          <ac:spMkLst>
            <pc:docMk/>
            <pc:sldMk cId="2330630322" sldId="1518"/>
            <ac:spMk id="3" creationId="{C6E91EF9-E095-4D23-8B5C-806FFC0FAD4A}"/>
          </ac:spMkLst>
        </pc:spChg>
      </pc:sldChg>
      <pc:sldChg chg="modSp mod">
        <pc:chgData name="Gillian Ward" userId="46e8b325c1b402f3" providerId="LiveId" clId="{8FFA7B42-41FF-458E-82C2-792D6B8B9ECC}" dt="2021-05-20T20:48:41.071" v="213" actId="6549"/>
        <pc:sldMkLst>
          <pc:docMk/>
          <pc:sldMk cId="2808352445" sldId="1520"/>
        </pc:sldMkLst>
        <pc:spChg chg="mod">
          <ac:chgData name="Gillian Ward" userId="46e8b325c1b402f3" providerId="LiveId" clId="{8FFA7B42-41FF-458E-82C2-792D6B8B9ECC}" dt="2021-05-20T20:48:41.071" v="213" actId="6549"/>
          <ac:spMkLst>
            <pc:docMk/>
            <pc:sldMk cId="2808352445" sldId="1520"/>
            <ac:spMk id="3" creationId="{FBBA6F08-DA3D-4DCC-AE08-368BF41AC251}"/>
          </ac:spMkLst>
        </pc:spChg>
      </pc:sldChg>
      <pc:sldChg chg="modSp mod">
        <pc:chgData name="Gillian Ward" userId="46e8b325c1b402f3" providerId="LiveId" clId="{8FFA7B42-41FF-458E-82C2-792D6B8B9ECC}" dt="2021-05-20T20:39:34.859" v="151" actId="1076"/>
        <pc:sldMkLst>
          <pc:docMk/>
          <pc:sldMk cId="2154621656" sldId="1523"/>
        </pc:sldMkLst>
        <pc:spChg chg="mod">
          <ac:chgData name="Gillian Ward" userId="46e8b325c1b402f3" providerId="LiveId" clId="{8FFA7B42-41FF-458E-82C2-792D6B8B9ECC}" dt="2021-05-20T20:39:34.859" v="151" actId="1076"/>
          <ac:spMkLst>
            <pc:docMk/>
            <pc:sldMk cId="2154621656" sldId="1523"/>
            <ac:spMk id="3" creationId="{C5C81002-134B-4B59-B6C3-1B071EF02BD0}"/>
          </ac:spMkLst>
        </pc:spChg>
      </pc:sldChg>
      <pc:sldChg chg="modSp mod">
        <pc:chgData name="Gillian Ward" userId="46e8b325c1b402f3" providerId="LiveId" clId="{8FFA7B42-41FF-458E-82C2-792D6B8B9ECC}" dt="2021-05-20T20:36:58.720" v="76" actId="20577"/>
        <pc:sldMkLst>
          <pc:docMk/>
          <pc:sldMk cId="3639221493" sldId="1527"/>
        </pc:sldMkLst>
        <pc:spChg chg="mod">
          <ac:chgData name="Gillian Ward" userId="46e8b325c1b402f3" providerId="LiveId" clId="{8FFA7B42-41FF-458E-82C2-792D6B8B9ECC}" dt="2021-05-20T20:36:58.720" v="76" actId="20577"/>
          <ac:spMkLst>
            <pc:docMk/>
            <pc:sldMk cId="3639221493" sldId="1527"/>
            <ac:spMk id="3" creationId="{4916F9F7-B530-4852-B58B-4AC6928C3AA2}"/>
          </ac:spMkLst>
        </pc:spChg>
      </pc:sldChg>
      <pc:sldChg chg="modSp mod">
        <pc:chgData name="Gillian Ward" userId="46e8b325c1b402f3" providerId="LiveId" clId="{8FFA7B42-41FF-458E-82C2-792D6B8B9ECC}" dt="2021-05-20T20:35:49.419" v="54" actId="20577"/>
        <pc:sldMkLst>
          <pc:docMk/>
          <pc:sldMk cId="640071729" sldId="1534"/>
        </pc:sldMkLst>
        <pc:spChg chg="mod">
          <ac:chgData name="Gillian Ward" userId="46e8b325c1b402f3" providerId="LiveId" clId="{8FFA7B42-41FF-458E-82C2-792D6B8B9ECC}" dt="2021-05-20T20:35:49.419" v="54" actId="20577"/>
          <ac:spMkLst>
            <pc:docMk/>
            <pc:sldMk cId="640071729" sldId="1534"/>
            <ac:spMk id="3" creationId="{2B4F8944-9FA9-45A0-AA6F-1EB9A5A5A8AB}"/>
          </ac:spMkLst>
        </pc:spChg>
      </pc:sldChg>
      <pc:sldChg chg="modSp mod">
        <pc:chgData name="Gillian Ward" userId="46e8b325c1b402f3" providerId="LiveId" clId="{8FFA7B42-41FF-458E-82C2-792D6B8B9ECC}" dt="2021-05-20T20:29:52.554" v="10" actId="207"/>
        <pc:sldMkLst>
          <pc:docMk/>
          <pc:sldMk cId="3098927662" sldId="1537"/>
        </pc:sldMkLst>
        <pc:spChg chg="mod">
          <ac:chgData name="Gillian Ward" userId="46e8b325c1b402f3" providerId="LiveId" clId="{8FFA7B42-41FF-458E-82C2-792D6B8B9ECC}" dt="2021-05-20T20:29:52.554" v="10" actId="207"/>
          <ac:spMkLst>
            <pc:docMk/>
            <pc:sldMk cId="3098927662" sldId="1537"/>
            <ac:spMk id="6" creationId="{3BB7476E-E675-41D4-BC99-C350E93BE935}"/>
          </ac:spMkLst>
        </pc:spChg>
      </pc:sldChg>
      <pc:sldChg chg="modSp mod">
        <pc:chgData name="Gillian Ward" userId="46e8b325c1b402f3" providerId="LiveId" clId="{8FFA7B42-41FF-458E-82C2-792D6B8B9ECC}" dt="2021-05-20T20:41:11.180" v="155" actId="6549"/>
        <pc:sldMkLst>
          <pc:docMk/>
          <pc:sldMk cId="1093175792" sldId="1571"/>
        </pc:sldMkLst>
        <pc:spChg chg="mod">
          <ac:chgData name="Gillian Ward" userId="46e8b325c1b402f3" providerId="LiveId" clId="{8FFA7B42-41FF-458E-82C2-792D6B8B9ECC}" dt="2021-05-20T20:41:11.180" v="155" actId="6549"/>
          <ac:spMkLst>
            <pc:docMk/>
            <pc:sldMk cId="1093175792" sldId="1571"/>
            <ac:spMk id="3" creationId="{0F427E28-4F63-425C-85D6-929A030F24B1}"/>
          </ac:spMkLst>
        </pc:spChg>
      </pc:sldChg>
      <pc:sldChg chg="modSp mod">
        <pc:chgData name="Gillian Ward" userId="46e8b325c1b402f3" providerId="LiveId" clId="{8FFA7B42-41FF-458E-82C2-792D6B8B9ECC}" dt="2021-05-20T20:31:51.123" v="26" actId="6549"/>
        <pc:sldMkLst>
          <pc:docMk/>
          <pc:sldMk cId="2160948725" sldId="1577"/>
        </pc:sldMkLst>
        <pc:spChg chg="mod">
          <ac:chgData name="Gillian Ward" userId="46e8b325c1b402f3" providerId="LiveId" clId="{8FFA7B42-41FF-458E-82C2-792D6B8B9ECC}" dt="2021-05-20T20:31:51.123" v="26" actId="6549"/>
          <ac:spMkLst>
            <pc:docMk/>
            <pc:sldMk cId="2160948725" sldId="1577"/>
            <ac:spMk id="3" creationId="{57A40923-575B-4A7F-988D-0B409CA4B089}"/>
          </ac:spMkLst>
        </pc:spChg>
      </pc:sldChg>
      <pc:sldChg chg="modSp mod">
        <pc:chgData name="Gillian Ward" userId="46e8b325c1b402f3" providerId="LiveId" clId="{8FFA7B42-41FF-458E-82C2-792D6B8B9ECC}" dt="2021-05-20T20:42:41.360" v="184" actId="27636"/>
        <pc:sldMkLst>
          <pc:docMk/>
          <pc:sldMk cId="1359494416" sldId="1579"/>
        </pc:sldMkLst>
        <pc:spChg chg="mod">
          <ac:chgData name="Gillian Ward" userId="46e8b325c1b402f3" providerId="LiveId" clId="{8FFA7B42-41FF-458E-82C2-792D6B8B9ECC}" dt="2021-05-20T20:42:41.360" v="184" actId="27636"/>
          <ac:spMkLst>
            <pc:docMk/>
            <pc:sldMk cId="1359494416" sldId="1579"/>
            <ac:spMk id="6" creationId="{A9035DE5-13F8-4D55-8C31-5EF803391B8E}"/>
          </ac:spMkLst>
        </pc:spChg>
      </pc:sldChg>
      <pc:sldChg chg="modSp mod">
        <pc:chgData name="Gillian Ward" userId="46e8b325c1b402f3" providerId="LiveId" clId="{8FFA7B42-41FF-458E-82C2-792D6B8B9ECC}" dt="2021-05-20T20:35:29.977" v="53" actId="20577"/>
        <pc:sldMkLst>
          <pc:docMk/>
          <pc:sldMk cId="439095084" sldId="1581"/>
        </pc:sldMkLst>
        <pc:spChg chg="mod">
          <ac:chgData name="Gillian Ward" userId="46e8b325c1b402f3" providerId="LiveId" clId="{8FFA7B42-41FF-458E-82C2-792D6B8B9ECC}" dt="2021-05-20T20:35:29.977" v="53" actId="20577"/>
          <ac:spMkLst>
            <pc:docMk/>
            <pc:sldMk cId="439095084" sldId="1581"/>
            <ac:spMk id="3" creationId="{A85A6E09-E56C-4704-AC0C-68D67476FA69}"/>
          </ac:spMkLst>
        </pc:spChg>
      </pc:sldChg>
      <pc:sldChg chg="modSp">
        <pc:chgData name="Gillian Ward" userId="46e8b325c1b402f3" providerId="LiveId" clId="{8FFA7B42-41FF-458E-82C2-792D6B8B9ECC}" dt="2021-05-20T20:29:37.576" v="9" actId="20577"/>
        <pc:sldMkLst>
          <pc:docMk/>
          <pc:sldMk cId="296781688" sldId="1590"/>
        </pc:sldMkLst>
        <pc:graphicFrameChg chg="mod">
          <ac:chgData name="Gillian Ward" userId="46e8b325c1b402f3" providerId="LiveId" clId="{8FFA7B42-41FF-458E-82C2-792D6B8B9ECC}" dt="2021-05-20T20:29:37.576" v="9" actId="20577"/>
          <ac:graphicFrameMkLst>
            <pc:docMk/>
            <pc:sldMk cId="296781688" sldId="1590"/>
            <ac:graphicFrameMk id="5" creationId="{A6CDD8C0-6507-4DDC-B722-BB2A78B046BD}"/>
          </ac:graphicFrameMkLst>
        </pc:graphicFrameChg>
      </pc:sldChg>
      <pc:sldChg chg="modSp mod">
        <pc:chgData name="Gillian Ward" userId="46e8b325c1b402f3" providerId="LiveId" clId="{8FFA7B42-41FF-458E-82C2-792D6B8B9ECC}" dt="2021-05-24T06:02:00.547" v="471" actId="255"/>
        <pc:sldMkLst>
          <pc:docMk/>
          <pc:sldMk cId="3754946236" sldId="1595"/>
        </pc:sldMkLst>
        <pc:spChg chg="mod">
          <ac:chgData name="Gillian Ward" userId="46e8b325c1b402f3" providerId="LiveId" clId="{8FFA7B42-41FF-458E-82C2-792D6B8B9ECC}" dt="2021-05-24T06:02:00.547" v="471" actId="255"/>
          <ac:spMkLst>
            <pc:docMk/>
            <pc:sldMk cId="3754946236" sldId="1595"/>
            <ac:spMk id="3" creationId="{4E9D1904-BCE9-4413-B376-79B003A7983B}"/>
          </ac:spMkLst>
        </pc:spChg>
      </pc:sldChg>
    </pc:docChg>
  </pc:docChgLst>
</pc:chgInfo>
</file>

<file path=ppt/diagrams/_rels/data9.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image" Target="../media/image51.jpg"/></Relationships>
</file>

<file path=ppt/diagrams/_rels/drawing9.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image" Target="../media/image51.jp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730468D-ECDA-4458-95D1-F1A892A6C1AF}" type="doc">
      <dgm:prSet loTypeId="urn:microsoft.com/office/officeart/2005/8/layout/chevron2" loCatId="process" qsTypeId="urn:microsoft.com/office/officeart/2005/8/quickstyle/simple1" qsCatId="simple" csTypeId="urn:microsoft.com/office/officeart/2005/8/colors/colorful5" csCatId="colorful" phldr="1"/>
      <dgm:spPr/>
      <dgm:t>
        <a:bodyPr/>
        <a:lstStyle/>
        <a:p>
          <a:endParaRPr lang="en-IE"/>
        </a:p>
      </dgm:t>
    </dgm:pt>
    <dgm:pt modelId="{9A021572-96D5-4135-B009-1229C998760A}">
      <dgm:prSet/>
      <dgm:spPr/>
      <dgm:t>
        <a:bodyPr/>
        <a:lstStyle/>
        <a:p>
          <a:r>
            <a:rPr lang="en-IE" b="1" dirty="0"/>
            <a:t>Frederick Taylor (1947)  Ford</a:t>
          </a:r>
        </a:p>
      </dgm:t>
    </dgm:pt>
    <dgm:pt modelId="{BD463207-8FFB-4EC4-A1F4-C8EFD1E22332}" type="parTrans" cxnId="{B8EEC49A-834D-4DAF-8AD7-C78B55C13355}">
      <dgm:prSet/>
      <dgm:spPr/>
      <dgm:t>
        <a:bodyPr/>
        <a:lstStyle/>
        <a:p>
          <a:endParaRPr lang="en-IE"/>
        </a:p>
      </dgm:t>
    </dgm:pt>
    <dgm:pt modelId="{8E4C15F8-7766-4339-900C-73EB7C838FD7}" type="sibTrans" cxnId="{B8EEC49A-834D-4DAF-8AD7-C78B55C13355}">
      <dgm:prSet/>
      <dgm:spPr/>
      <dgm:t>
        <a:bodyPr/>
        <a:lstStyle/>
        <a:p>
          <a:endParaRPr lang="en-IE"/>
        </a:p>
      </dgm:t>
    </dgm:pt>
    <dgm:pt modelId="{30EC5763-29B0-44EE-ACC7-193CF570EC1D}">
      <dgm:prSet/>
      <dgm:spPr/>
      <dgm:t>
        <a:bodyPr/>
        <a:lstStyle/>
        <a:p>
          <a:r>
            <a:rPr lang="en-IE" b="1" dirty="0"/>
            <a:t>Max Weber (1925)  Bureaucracy</a:t>
          </a:r>
        </a:p>
      </dgm:t>
    </dgm:pt>
    <dgm:pt modelId="{943C2849-5BDA-4CD1-833C-1D13198739DB}" type="parTrans" cxnId="{8AD25373-CD45-4332-ABDD-7CCC62204986}">
      <dgm:prSet/>
      <dgm:spPr/>
      <dgm:t>
        <a:bodyPr/>
        <a:lstStyle/>
        <a:p>
          <a:endParaRPr lang="en-IE"/>
        </a:p>
      </dgm:t>
    </dgm:pt>
    <dgm:pt modelId="{43817187-63C5-4CC0-A326-F31FF1BFBCC7}" type="sibTrans" cxnId="{8AD25373-CD45-4332-ABDD-7CCC62204986}">
      <dgm:prSet/>
      <dgm:spPr/>
      <dgm:t>
        <a:bodyPr/>
        <a:lstStyle/>
        <a:p>
          <a:endParaRPr lang="en-IE"/>
        </a:p>
      </dgm:t>
    </dgm:pt>
    <dgm:pt modelId="{EB113720-E6B4-4496-96C5-D7684C54D12C}">
      <dgm:prSet/>
      <dgm:spPr/>
      <dgm:t>
        <a:bodyPr/>
        <a:lstStyle/>
        <a:p>
          <a:pPr>
            <a:buFont typeface="Courier New" panose="02070309020205020404" pitchFamily="49" charset="0"/>
            <a:buChar char="o"/>
          </a:pPr>
          <a:r>
            <a:rPr lang="en-IE" dirty="0">
              <a:solidFill>
                <a:schemeClr val="accent1"/>
              </a:solidFill>
            </a:rPr>
            <a:t>Rationality and scientific</a:t>
          </a:r>
        </a:p>
      </dgm:t>
    </dgm:pt>
    <dgm:pt modelId="{43DA44BC-933F-476A-9EAC-FA6BD75D612B}" type="parTrans" cxnId="{E9C8870D-DDB0-4ECA-8C1F-3F047B07A25C}">
      <dgm:prSet/>
      <dgm:spPr/>
      <dgm:t>
        <a:bodyPr/>
        <a:lstStyle/>
        <a:p>
          <a:endParaRPr lang="en-IE"/>
        </a:p>
      </dgm:t>
    </dgm:pt>
    <dgm:pt modelId="{BF9F29B9-14F5-4D0E-AF1D-FE825EFAEB63}" type="sibTrans" cxnId="{E9C8870D-DDB0-4ECA-8C1F-3F047B07A25C}">
      <dgm:prSet/>
      <dgm:spPr/>
      <dgm:t>
        <a:bodyPr/>
        <a:lstStyle/>
        <a:p>
          <a:endParaRPr lang="en-IE"/>
        </a:p>
      </dgm:t>
    </dgm:pt>
    <dgm:pt modelId="{09793E94-E3AF-41CA-8165-9FE11CFF5924}">
      <dgm:prSet/>
      <dgm:spPr/>
      <dgm:t>
        <a:bodyPr/>
        <a:lstStyle/>
        <a:p>
          <a:pPr>
            <a:buFont typeface="Courier New" panose="02070309020205020404" pitchFamily="49" charset="0"/>
            <a:buChar char="o"/>
          </a:pPr>
          <a:r>
            <a:rPr lang="en-IE" dirty="0">
              <a:solidFill>
                <a:schemeClr val="accent1"/>
              </a:solidFill>
            </a:rPr>
            <a:t>Division of labour, highly specialised</a:t>
          </a:r>
        </a:p>
      </dgm:t>
    </dgm:pt>
    <dgm:pt modelId="{0B6B4C91-C38E-4A91-ACBF-C1E5F4F3B7B4}" type="parTrans" cxnId="{ACF8F4CE-41A3-4478-9D64-E885C80C57FD}">
      <dgm:prSet/>
      <dgm:spPr/>
      <dgm:t>
        <a:bodyPr/>
        <a:lstStyle/>
        <a:p>
          <a:endParaRPr lang="en-IE"/>
        </a:p>
      </dgm:t>
    </dgm:pt>
    <dgm:pt modelId="{8C049A40-DC87-48D1-8D14-8071674AF924}" type="sibTrans" cxnId="{ACF8F4CE-41A3-4478-9D64-E885C80C57FD}">
      <dgm:prSet/>
      <dgm:spPr/>
      <dgm:t>
        <a:bodyPr/>
        <a:lstStyle/>
        <a:p>
          <a:endParaRPr lang="en-IE"/>
        </a:p>
      </dgm:t>
    </dgm:pt>
    <dgm:pt modelId="{D81185D3-2B3E-46CB-A99E-EEC734CA66F1}">
      <dgm:prSet/>
      <dgm:spPr/>
      <dgm:t>
        <a:bodyPr/>
        <a:lstStyle/>
        <a:p>
          <a:pPr>
            <a:buFont typeface="Courier New" panose="02070309020205020404" pitchFamily="49" charset="0"/>
            <a:buChar char="o"/>
          </a:pPr>
          <a:r>
            <a:rPr lang="en-IE" dirty="0">
              <a:solidFill>
                <a:schemeClr val="accent1"/>
              </a:solidFill>
            </a:rPr>
            <a:t>Systems and procedures</a:t>
          </a:r>
        </a:p>
      </dgm:t>
    </dgm:pt>
    <dgm:pt modelId="{7754B90C-71AD-4477-B74A-78169944791A}" type="parTrans" cxnId="{2D0E19AB-8B53-4FC9-8E93-810B16E75B8A}">
      <dgm:prSet/>
      <dgm:spPr/>
      <dgm:t>
        <a:bodyPr/>
        <a:lstStyle/>
        <a:p>
          <a:endParaRPr lang="en-IE"/>
        </a:p>
      </dgm:t>
    </dgm:pt>
    <dgm:pt modelId="{F90370EA-6924-4013-A219-29936BBD0C6C}" type="sibTrans" cxnId="{2D0E19AB-8B53-4FC9-8E93-810B16E75B8A}">
      <dgm:prSet/>
      <dgm:spPr/>
      <dgm:t>
        <a:bodyPr/>
        <a:lstStyle/>
        <a:p>
          <a:endParaRPr lang="en-IE"/>
        </a:p>
      </dgm:t>
    </dgm:pt>
    <dgm:pt modelId="{0D0E0A9F-686B-4FFE-9507-C059600A0B91}">
      <dgm:prSet/>
      <dgm:spPr/>
      <dgm:t>
        <a:bodyPr/>
        <a:lstStyle/>
        <a:p>
          <a:pPr>
            <a:buFont typeface="Courier New" panose="02070309020205020404" pitchFamily="49" charset="0"/>
            <a:buChar char="o"/>
          </a:pPr>
          <a:r>
            <a:rPr lang="en-IE" dirty="0">
              <a:solidFill>
                <a:schemeClr val="accent1"/>
              </a:solidFill>
            </a:rPr>
            <a:t>Managerial hierarchy versus the workers</a:t>
          </a:r>
        </a:p>
      </dgm:t>
    </dgm:pt>
    <dgm:pt modelId="{D8C8048C-7713-4D11-8F1C-ECF9FEF339D9}" type="parTrans" cxnId="{9067A053-2999-47BE-8BE6-3951ED770CEF}">
      <dgm:prSet/>
      <dgm:spPr/>
      <dgm:t>
        <a:bodyPr/>
        <a:lstStyle/>
        <a:p>
          <a:endParaRPr lang="en-IE"/>
        </a:p>
      </dgm:t>
    </dgm:pt>
    <dgm:pt modelId="{36A88109-06C0-4935-991B-97B7EA3E8B5B}" type="sibTrans" cxnId="{9067A053-2999-47BE-8BE6-3951ED770CEF}">
      <dgm:prSet/>
      <dgm:spPr/>
      <dgm:t>
        <a:bodyPr/>
        <a:lstStyle/>
        <a:p>
          <a:endParaRPr lang="en-IE"/>
        </a:p>
      </dgm:t>
    </dgm:pt>
    <dgm:pt modelId="{394ED39F-33C0-418F-8D8F-2F1B0DEA89E4}">
      <dgm:prSet/>
      <dgm:spPr/>
      <dgm:t>
        <a:bodyPr/>
        <a:lstStyle/>
        <a:p>
          <a:pPr>
            <a:buFont typeface="Courier New" panose="02070309020205020404" pitchFamily="49" charset="0"/>
            <a:buChar char="o"/>
          </a:pPr>
          <a:r>
            <a:rPr lang="en-IE" dirty="0">
              <a:solidFill>
                <a:schemeClr val="accent1"/>
              </a:solidFill>
            </a:rPr>
            <a:t>Employees tend to work to economic self-interest</a:t>
          </a:r>
        </a:p>
      </dgm:t>
    </dgm:pt>
    <dgm:pt modelId="{51D494F3-A09C-4832-880F-58F042BCE5D9}" type="parTrans" cxnId="{B3BEC597-A43C-4C6B-B509-E10A5265BCBD}">
      <dgm:prSet/>
      <dgm:spPr/>
      <dgm:t>
        <a:bodyPr/>
        <a:lstStyle/>
        <a:p>
          <a:endParaRPr lang="en-IE"/>
        </a:p>
      </dgm:t>
    </dgm:pt>
    <dgm:pt modelId="{9F2246DA-96A7-483D-A4A0-E91719B0060F}" type="sibTrans" cxnId="{B3BEC597-A43C-4C6B-B509-E10A5265BCBD}">
      <dgm:prSet/>
      <dgm:spPr/>
      <dgm:t>
        <a:bodyPr/>
        <a:lstStyle/>
        <a:p>
          <a:endParaRPr lang="en-IE"/>
        </a:p>
      </dgm:t>
    </dgm:pt>
    <dgm:pt modelId="{39BBF377-FD6A-4A21-9BE4-E280E32F1F90}">
      <dgm:prSet/>
      <dgm:spPr/>
      <dgm:t>
        <a:bodyPr/>
        <a:lstStyle/>
        <a:p>
          <a:r>
            <a:rPr lang="en-IE" b="1" dirty="0"/>
            <a:t>Henri Fayol (1949) Art </a:t>
          </a:r>
        </a:p>
        <a:p>
          <a:r>
            <a:rPr lang="en-IE" b="1" dirty="0"/>
            <a:t>of Management </a:t>
          </a:r>
        </a:p>
      </dgm:t>
    </dgm:pt>
    <dgm:pt modelId="{29436051-8859-4CBF-85CF-7014DE8B703E}" type="parTrans" cxnId="{50B6F74A-303D-45A5-85CC-08C9135000E5}">
      <dgm:prSet/>
      <dgm:spPr/>
      <dgm:t>
        <a:bodyPr/>
        <a:lstStyle/>
        <a:p>
          <a:endParaRPr lang="en-IE"/>
        </a:p>
      </dgm:t>
    </dgm:pt>
    <dgm:pt modelId="{1432BE13-E7F1-4BAB-ACEF-018D1C713EC5}" type="sibTrans" cxnId="{50B6F74A-303D-45A5-85CC-08C9135000E5}">
      <dgm:prSet/>
      <dgm:spPr/>
      <dgm:t>
        <a:bodyPr/>
        <a:lstStyle/>
        <a:p>
          <a:endParaRPr lang="en-IE"/>
        </a:p>
      </dgm:t>
    </dgm:pt>
    <dgm:pt modelId="{5B16CB6B-0C65-4C84-9D70-EEAD36BA6C39}">
      <dgm:prSet/>
      <dgm:spPr/>
      <dgm:t>
        <a:bodyPr/>
        <a:lstStyle/>
        <a:p>
          <a:pPr>
            <a:buFont typeface="Courier New" panose="02070309020205020404" pitchFamily="49" charset="0"/>
            <a:buChar char="o"/>
          </a:pPr>
          <a:r>
            <a:rPr lang="en-IE" dirty="0">
              <a:solidFill>
                <a:schemeClr val="accent1"/>
              </a:solidFill>
            </a:rPr>
            <a:t>Core management task – planning, organisation of work, control coordination</a:t>
          </a:r>
        </a:p>
      </dgm:t>
    </dgm:pt>
    <dgm:pt modelId="{8D93CF92-7F20-4C58-985D-B054A8389EA1}" type="parTrans" cxnId="{588324E1-BB9B-45AF-8142-97D26C5ECB54}">
      <dgm:prSet/>
      <dgm:spPr/>
      <dgm:t>
        <a:bodyPr/>
        <a:lstStyle/>
        <a:p>
          <a:endParaRPr lang="en-IE"/>
        </a:p>
      </dgm:t>
    </dgm:pt>
    <dgm:pt modelId="{07EA7A6B-5512-42F0-AB50-1C19CCE2EA1D}" type="sibTrans" cxnId="{588324E1-BB9B-45AF-8142-97D26C5ECB54}">
      <dgm:prSet/>
      <dgm:spPr/>
      <dgm:t>
        <a:bodyPr/>
        <a:lstStyle/>
        <a:p>
          <a:endParaRPr lang="en-IE"/>
        </a:p>
      </dgm:t>
    </dgm:pt>
    <dgm:pt modelId="{3E3F58DB-805C-4C0A-9E7B-25565DA4F9AA}">
      <dgm:prSet/>
      <dgm:spPr/>
      <dgm:t>
        <a:bodyPr/>
        <a:lstStyle/>
        <a:p>
          <a:pPr>
            <a:buFont typeface="Courier New" panose="02070309020205020404" pitchFamily="49" charset="0"/>
            <a:buChar char="o"/>
          </a:pPr>
          <a:r>
            <a:rPr lang="en-IE" dirty="0">
              <a:solidFill>
                <a:schemeClr val="accent1"/>
              </a:solidFill>
            </a:rPr>
            <a:t>Effective management – unity of command, consistency of purpose, order, place for everything, operation of ‘</a:t>
          </a:r>
          <a:r>
            <a:rPr lang="en-IE" i="1" dirty="0">
              <a:solidFill>
                <a:schemeClr val="accent1"/>
              </a:solidFill>
            </a:rPr>
            <a:t>equity</a:t>
          </a:r>
          <a:r>
            <a:rPr lang="en-IE" dirty="0">
              <a:solidFill>
                <a:schemeClr val="accent1"/>
              </a:solidFill>
            </a:rPr>
            <a:t>’, operating within the spirit of the law, long-term employment </a:t>
          </a:r>
        </a:p>
      </dgm:t>
    </dgm:pt>
    <dgm:pt modelId="{D3D8263F-AE3E-4C07-8FF2-23B65D8C5152}" type="parTrans" cxnId="{03F14072-B5F1-45CF-A65B-83C7097332B3}">
      <dgm:prSet/>
      <dgm:spPr/>
      <dgm:t>
        <a:bodyPr/>
        <a:lstStyle/>
        <a:p>
          <a:endParaRPr lang="en-IE"/>
        </a:p>
      </dgm:t>
    </dgm:pt>
    <dgm:pt modelId="{6B1F3909-86CE-42A6-894E-E6AE89E82AC7}" type="sibTrans" cxnId="{03F14072-B5F1-45CF-A65B-83C7097332B3}">
      <dgm:prSet/>
      <dgm:spPr/>
      <dgm:t>
        <a:bodyPr/>
        <a:lstStyle/>
        <a:p>
          <a:endParaRPr lang="en-IE"/>
        </a:p>
      </dgm:t>
    </dgm:pt>
    <dgm:pt modelId="{D2A40CCB-E48F-4921-83A1-259468746185}">
      <dgm:prSet custT="1"/>
      <dgm:spPr/>
      <dgm:t>
        <a:bodyPr/>
        <a:lstStyle/>
        <a:p>
          <a:pPr>
            <a:buFont typeface="Courier New" panose="02070309020205020404" pitchFamily="49" charset="0"/>
            <a:buChar char="o"/>
          </a:pPr>
          <a:r>
            <a:rPr lang="en-IE" sz="1300" kern="1200" dirty="0">
              <a:solidFill>
                <a:schemeClr val="accent1"/>
              </a:solidFill>
              <a:latin typeface="Calibri" panose="020F0502020204030204"/>
              <a:ea typeface="+mn-ea"/>
              <a:cs typeface="+mn-cs"/>
            </a:rPr>
            <a:t>Science, not rule of thumb</a:t>
          </a:r>
        </a:p>
      </dgm:t>
    </dgm:pt>
    <dgm:pt modelId="{2536C1F6-4AEE-4E64-B9B1-F98FAEE5E17B}" type="parTrans" cxnId="{9BEB9DBE-4CA2-48ED-8DDC-22C9B46807CD}">
      <dgm:prSet/>
      <dgm:spPr/>
      <dgm:t>
        <a:bodyPr/>
        <a:lstStyle/>
        <a:p>
          <a:endParaRPr lang="en-IE"/>
        </a:p>
      </dgm:t>
    </dgm:pt>
    <dgm:pt modelId="{AAA25887-B228-456F-9CEA-0CCD01BBCA3D}" type="sibTrans" cxnId="{9BEB9DBE-4CA2-48ED-8DDC-22C9B46807CD}">
      <dgm:prSet/>
      <dgm:spPr/>
      <dgm:t>
        <a:bodyPr/>
        <a:lstStyle/>
        <a:p>
          <a:endParaRPr lang="en-IE"/>
        </a:p>
      </dgm:t>
    </dgm:pt>
    <dgm:pt modelId="{82D433D1-637D-4E43-B06B-D6DA74627D52}">
      <dgm:prSet custT="1"/>
      <dgm:spPr/>
      <dgm:t>
        <a:bodyPr/>
        <a:lstStyle/>
        <a:p>
          <a:pPr>
            <a:buFont typeface="Courier New" panose="02070309020205020404" pitchFamily="49" charset="0"/>
            <a:buChar char="o"/>
          </a:pPr>
          <a:r>
            <a:rPr lang="en-IE" sz="1300" kern="1200" dirty="0">
              <a:solidFill>
                <a:schemeClr val="accent1"/>
              </a:solidFill>
              <a:latin typeface="Calibri" panose="020F0502020204030204"/>
              <a:ea typeface="+mn-ea"/>
              <a:cs typeface="+mn-cs"/>
            </a:rPr>
            <a:t>Harmony, not discord</a:t>
          </a:r>
        </a:p>
      </dgm:t>
    </dgm:pt>
    <dgm:pt modelId="{FE25241E-91A7-4503-B35E-78B9C020A2F9}" type="parTrans" cxnId="{D9B9EF26-4003-4B37-9345-2B404E5C785C}">
      <dgm:prSet/>
      <dgm:spPr/>
      <dgm:t>
        <a:bodyPr/>
        <a:lstStyle/>
        <a:p>
          <a:endParaRPr lang="en-IE"/>
        </a:p>
      </dgm:t>
    </dgm:pt>
    <dgm:pt modelId="{753EE52E-4342-46FB-98E0-BC9BA82243B0}" type="sibTrans" cxnId="{D9B9EF26-4003-4B37-9345-2B404E5C785C}">
      <dgm:prSet/>
      <dgm:spPr/>
      <dgm:t>
        <a:bodyPr/>
        <a:lstStyle/>
        <a:p>
          <a:endParaRPr lang="en-IE"/>
        </a:p>
      </dgm:t>
    </dgm:pt>
    <dgm:pt modelId="{2F6F2E59-8BA4-477B-AC37-A7A5961100DC}">
      <dgm:prSet custT="1"/>
      <dgm:spPr/>
      <dgm:t>
        <a:bodyPr/>
        <a:lstStyle/>
        <a:p>
          <a:pPr>
            <a:buFont typeface="Courier New" panose="02070309020205020404" pitchFamily="49" charset="0"/>
            <a:buChar char="o"/>
          </a:pPr>
          <a:r>
            <a:rPr lang="en-IE" sz="1300" kern="1200" dirty="0">
              <a:solidFill>
                <a:schemeClr val="accent1"/>
              </a:solidFill>
              <a:latin typeface="Calibri" panose="020F0502020204030204"/>
              <a:ea typeface="+mn-ea"/>
              <a:cs typeface="+mn-cs"/>
            </a:rPr>
            <a:t>Cooperation, not individualism</a:t>
          </a:r>
        </a:p>
      </dgm:t>
    </dgm:pt>
    <dgm:pt modelId="{5CFA25FD-BFAB-4641-8F96-4E33525B609F}" type="parTrans" cxnId="{A611EF5D-3DEA-44DB-B304-B1E9820158ED}">
      <dgm:prSet/>
      <dgm:spPr/>
      <dgm:t>
        <a:bodyPr/>
        <a:lstStyle/>
        <a:p>
          <a:endParaRPr lang="en-IE"/>
        </a:p>
      </dgm:t>
    </dgm:pt>
    <dgm:pt modelId="{21DC4C3B-425D-4CB4-904D-31FCB37301A1}" type="sibTrans" cxnId="{A611EF5D-3DEA-44DB-B304-B1E9820158ED}">
      <dgm:prSet/>
      <dgm:spPr/>
      <dgm:t>
        <a:bodyPr/>
        <a:lstStyle/>
        <a:p>
          <a:endParaRPr lang="en-IE"/>
        </a:p>
      </dgm:t>
    </dgm:pt>
    <dgm:pt modelId="{999B1386-AAB4-46E4-AB46-11714506C492}">
      <dgm:prSet custT="1"/>
      <dgm:spPr/>
      <dgm:t>
        <a:bodyPr/>
        <a:lstStyle/>
        <a:p>
          <a:pPr>
            <a:buFont typeface="Courier New" panose="02070309020205020404" pitchFamily="49" charset="0"/>
            <a:buChar char="o"/>
          </a:pPr>
          <a:r>
            <a:rPr lang="en-IE" sz="1300" kern="1200" dirty="0">
              <a:solidFill>
                <a:schemeClr val="accent1"/>
              </a:solidFill>
              <a:latin typeface="Calibri" panose="020F0502020204030204"/>
              <a:ea typeface="+mn-ea"/>
              <a:cs typeface="+mn-cs"/>
            </a:rPr>
            <a:t>Analyses and synthesizes workflows</a:t>
          </a:r>
        </a:p>
      </dgm:t>
    </dgm:pt>
    <dgm:pt modelId="{A0AF9076-68ED-408A-BB0F-FE04F269B0EF}" type="parTrans" cxnId="{46D4405F-01B4-4696-BC6A-2BA95C1F613F}">
      <dgm:prSet/>
      <dgm:spPr/>
      <dgm:t>
        <a:bodyPr/>
        <a:lstStyle/>
        <a:p>
          <a:endParaRPr lang="en-IE"/>
        </a:p>
      </dgm:t>
    </dgm:pt>
    <dgm:pt modelId="{00132D10-2616-419D-85C7-0B5B0472DEDD}" type="sibTrans" cxnId="{46D4405F-01B4-4696-BC6A-2BA95C1F613F}">
      <dgm:prSet/>
      <dgm:spPr/>
      <dgm:t>
        <a:bodyPr/>
        <a:lstStyle/>
        <a:p>
          <a:endParaRPr lang="en-IE"/>
        </a:p>
      </dgm:t>
    </dgm:pt>
    <dgm:pt modelId="{C17DE95A-0765-437E-996A-5D6297ADB40D}">
      <dgm:prSet custT="1"/>
      <dgm:spPr/>
      <dgm:t>
        <a:bodyPr/>
        <a:lstStyle/>
        <a:p>
          <a:pPr>
            <a:buFont typeface="Courier New" panose="02070309020205020404" pitchFamily="49" charset="0"/>
            <a:buChar char="o"/>
          </a:pPr>
          <a:r>
            <a:rPr lang="en-IE" sz="1300" kern="1200" dirty="0">
              <a:solidFill>
                <a:schemeClr val="accent1"/>
              </a:solidFill>
              <a:latin typeface="Calibri" panose="020F0502020204030204"/>
              <a:ea typeface="+mn-ea"/>
              <a:cs typeface="+mn-cs"/>
            </a:rPr>
            <a:t>Main </a:t>
          </a:r>
          <a:r>
            <a:rPr lang="en-IE" sz="1300" b="0" i="0" kern="1200" dirty="0">
              <a:solidFill>
                <a:schemeClr val="accent1"/>
              </a:solidFill>
              <a:latin typeface="Calibri"/>
              <a:ea typeface="+mn-ea"/>
              <a:cs typeface="+mn-cs"/>
            </a:rPr>
            <a:t>objective is improving </a:t>
          </a:r>
          <a:r>
            <a:rPr lang="en-IE" sz="1300" b="0" i="0" kern="1200" dirty="0">
              <a:solidFill>
                <a:schemeClr val="accent1"/>
              </a:solidFill>
            </a:rPr>
            <a:t>economic efficiency, especially labour productivity</a:t>
          </a:r>
        </a:p>
      </dgm:t>
    </dgm:pt>
    <dgm:pt modelId="{2E2A8B5D-707E-4F89-9878-5CCD6AA3820D}" type="parTrans" cxnId="{F2CF529C-F102-4FC2-9619-940B59994CFD}">
      <dgm:prSet/>
      <dgm:spPr/>
      <dgm:t>
        <a:bodyPr/>
        <a:lstStyle/>
        <a:p>
          <a:endParaRPr lang="en-IE"/>
        </a:p>
      </dgm:t>
    </dgm:pt>
    <dgm:pt modelId="{162937A6-83B4-43DF-91D6-680D5777F84F}" type="sibTrans" cxnId="{F2CF529C-F102-4FC2-9619-940B59994CFD}">
      <dgm:prSet/>
      <dgm:spPr/>
      <dgm:t>
        <a:bodyPr/>
        <a:lstStyle/>
        <a:p>
          <a:endParaRPr lang="en-IE"/>
        </a:p>
      </dgm:t>
    </dgm:pt>
    <dgm:pt modelId="{9FDDB0DC-275D-4666-A593-2C33EBB4AC1A}" type="pres">
      <dgm:prSet presAssocID="{4730468D-ECDA-4458-95D1-F1A892A6C1AF}" presName="linearFlow" presStyleCnt="0">
        <dgm:presLayoutVars>
          <dgm:dir/>
          <dgm:animLvl val="lvl"/>
          <dgm:resizeHandles val="exact"/>
        </dgm:presLayoutVars>
      </dgm:prSet>
      <dgm:spPr/>
    </dgm:pt>
    <dgm:pt modelId="{722F31CE-5628-4F9F-9247-35A261077FBE}" type="pres">
      <dgm:prSet presAssocID="{9A021572-96D5-4135-B009-1229C998760A}" presName="composite" presStyleCnt="0"/>
      <dgm:spPr/>
    </dgm:pt>
    <dgm:pt modelId="{8E903349-BD2F-4186-B395-FF7E00DCEC9B}" type="pres">
      <dgm:prSet presAssocID="{9A021572-96D5-4135-B009-1229C998760A}" presName="parentText" presStyleLbl="alignNode1" presStyleIdx="0" presStyleCnt="3" custLinFactNeighborX="2840" custLinFactNeighborY="6">
        <dgm:presLayoutVars>
          <dgm:chMax val="1"/>
          <dgm:bulletEnabled val="1"/>
        </dgm:presLayoutVars>
      </dgm:prSet>
      <dgm:spPr/>
    </dgm:pt>
    <dgm:pt modelId="{36E011E6-42AB-4CDF-8A9E-743D7D074850}" type="pres">
      <dgm:prSet presAssocID="{9A021572-96D5-4135-B009-1229C998760A}" presName="descendantText" presStyleLbl="alignAcc1" presStyleIdx="0" presStyleCnt="3">
        <dgm:presLayoutVars>
          <dgm:bulletEnabled val="1"/>
        </dgm:presLayoutVars>
      </dgm:prSet>
      <dgm:spPr/>
    </dgm:pt>
    <dgm:pt modelId="{53764B27-52BB-4734-85C8-692E31D01D27}" type="pres">
      <dgm:prSet presAssocID="{8E4C15F8-7766-4339-900C-73EB7C838FD7}" presName="sp" presStyleCnt="0"/>
      <dgm:spPr/>
    </dgm:pt>
    <dgm:pt modelId="{EE03CFF1-C56B-420A-9838-EEB3AE95F153}" type="pres">
      <dgm:prSet presAssocID="{30EC5763-29B0-44EE-ACC7-193CF570EC1D}" presName="composite" presStyleCnt="0"/>
      <dgm:spPr/>
    </dgm:pt>
    <dgm:pt modelId="{28328654-3C35-4AF5-9536-CEAF3C3DA92B}" type="pres">
      <dgm:prSet presAssocID="{30EC5763-29B0-44EE-ACC7-193CF570EC1D}" presName="parentText" presStyleLbl="alignNode1" presStyleIdx="1" presStyleCnt="3">
        <dgm:presLayoutVars>
          <dgm:chMax val="1"/>
          <dgm:bulletEnabled val="1"/>
        </dgm:presLayoutVars>
      </dgm:prSet>
      <dgm:spPr/>
    </dgm:pt>
    <dgm:pt modelId="{18449087-92C6-4D73-A7F9-2D77A697E236}" type="pres">
      <dgm:prSet presAssocID="{30EC5763-29B0-44EE-ACC7-193CF570EC1D}" presName="descendantText" presStyleLbl="alignAcc1" presStyleIdx="1" presStyleCnt="3">
        <dgm:presLayoutVars>
          <dgm:bulletEnabled val="1"/>
        </dgm:presLayoutVars>
      </dgm:prSet>
      <dgm:spPr/>
    </dgm:pt>
    <dgm:pt modelId="{7DC89411-E670-426B-8488-1BA7A6D13CEB}" type="pres">
      <dgm:prSet presAssocID="{43817187-63C5-4CC0-A326-F31FF1BFBCC7}" presName="sp" presStyleCnt="0"/>
      <dgm:spPr/>
    </dgm:pt>
    <dgm:pt modelId="{AB0315A3-D2CF-4653-8FD2-36332409360F}" type="pres">
      <dgm:prSet presAssocID="{39BBF377-FD6A-4A21-9BE4-E280E32F1F90}" presName="composite" presStyleCnt="0"/>
      <dgm:spPr/>
    </dgm:pt>
    <dgm:pt modelId="{88D223FB-F00B-4D68-B64F-BEF6D00F7151}" type="pres">
      <dgm:prSet presAssocID="{39BBF377-FD6A-4A21-9BE4-E280E32F1F90}" presName="parentText" presStyleLbl="alignNode1" presStyleIdx="2" presStyleCnt="3">
        <dgm:presLayoutVars>
          <dgm:chMax val="1"/>
          <dgm:bulletEnabled val="1"/>
        </dgm:presLayoutVars>
      </dgm:prSet>
      <dgm:spPr/>
    </dgm:pt>
    <dgm:pt modelId="{C3A52899-D74B-4B04-95BB-AC5ED3EEEA83}" type="pres">
      <dgm:prSet presAssocID="{39BBF377-FD6A-4A21-9BE4-E280E32F1F90}" presName="descendantText" presStyleLbl="alignAcc1" presStyleIdx="2" presStyleCnt="3">
        <dgm:presLayoutVars>
          <dgm:bulletEnabled val="1"/>
        </dgm:presLayoutVars>
      </dgm:prSet>
      <dgm:spPr/>
    </dgm:pt>
  </dgm:ptLst>
  <dgm:cxnLst>
    <dgm:cxn modelId="{110F6C0B-4C38-4046-900A-CA122BCF0B3A}" type="presOf" srcId="{2F6F2E59-8BA4-477B-AC37-A7A5961100DC}" destId="{36E011E6-42AB-4CDF-8A9E-743D7D074850}" srcOrd="0" destOrd="2" presId="urn:microsoft.com/office/officeart/2005/8/layout/chevron2"/>
    <dgm:cxn modelId="{E9C8870D-DDB0-4ECA-8C1F-3F047B07A25C}" srcId="{30EC5763-29B0-44EE-ACC7-193CF570EC1D}" destId="{EB113720-E6B4-4496-96C5-D7684C54D12C}" srcOrd="0" destOrd="0" parTransId="{43DA44BC-933F-476A-9EAC-FA6BD75D612B}" sibTransId="{BF9F29B9-14F5-4D0E-AF1D-FE825EFAEB63}"/>
    <dgm:cxn modelId="{D9B9EF26-4003-4B37-9345-2B404E5C785C}" srcId="{9A021572-96D5-4135-B009-1229C998760A}" destId="{82D433D1-637D-4E43-B06B-D6DA74627D52}" srcOrd="1" destOrd="0" parTransId="{FE25241E-91A7-4503-B35E-78B9C020A2F9}" sibTransId="{753EE52E-4342-46FB-98E0-BC9BA82243B0}"/>
    <dgm:cxn modelId="{CCD96B2A-2CB3-44F0-828A-BA3A86FE19D1}" type="presOf" srcId="{999B1386-AAB4-46E4-AB46-11714506C492}" destId="{36E011E6-42AB-4CDF-8A9E-743D7D074850}" srcOrd="0" destOrd="3" presId="urn:microsoft.com/office/officeart/2005/8/layout/chevron2"/>
    <dgm:cxn modelId="{A1BA473E-B778-4E04-9D7F-7CF56CC64A87}" type="presOf" srcId="{09793E94-E3AF-41CA-8165-9FE11CFF5924}" destId="{18449087-92C6-4D73-A7F9-2D77A697E236}" srcOrd="0" destOrd="1" presId="urn:microsoft.com/office/officeart/2005/8/layout/chevron2"/>
    <dgm:cxn modelId="{6B2F5649-C6A2-4726-9F75-EDD11088F8A1}" type="presOf" srcId="{D81185D3-2B3E-46CB-A99E-EEC734CA66F1}" destId="{18449087-92C6-4D73-A7F9-2D77A697E236}" srcOrd="0" destOrd="2" presId="urn:microsoft.com/office/officeart/2005/8/layout/chevron2"/>
    <dgm:cxn modelId="{50B6F74A-303D-45A5-85CC-08C9135000E5}" srcId="{4730468D-ECDA-4458-95D1-F1A892A6C1AF}" destId="{39BBF377-FD6A-4A21-9BE4-E280E32F1F90}" srcOrd="2" destOrd="0" parTransId="{29436051-8859-4CBF-85CF-7014DE8B703E}" sibTransId="{1432BE13-E7F1-4BAB-ACEF-018D1C713EC5}"/>
    <dgm:cxn modelId="{613BAF4D-5B4C-49DD-A4A2-9A9AB2E76E75}" type="presOf" srcId="{EB113720-E6B4-4496-96C5-D7684C54D12C}" destId="{18449087-92C6-4D73-A7F9-2D77A697E236}" srcOrd="0" destOrd="0" presId="urn:microsoft.com/office/officeart/2005/8/layout/chevron2"/>
    <dgm:cxn modelId="{9067A053-2999-47BE-8BE6-3951ED770CEF}" srcId="{30EC5763-29B0-44EE-ACC7-193CF570EC1D}" destId="{0D0E0A9F-686B-4FFE-9507-C059600A0B91}" srcOrd="3" destOrd="0" parTransId="{D8C8048C-7713-4D11-8F1C-ECF9FEF339D9}" sibTransId="{36A88109-06C0-4935-991B-97B7EA3E8B5B}"/>
    <dgm:cxn modelId="{A611EF5D-3DEA-44DB-B304-B1E9820158ED}" srcId="{9A021572-96D5-4135-B009-1229C998760A}" destId="{2F6F2E59-8BA4-477B-AC37-A7A5961100DC}" srcOrd="2" destOrd="0" parTransId="{5CFA25FD-BFAB-4641-8F96-4E33525B609F}" sibTransId="{21DC4C3B-425D-4CB4-904D-31FCB37301A1}"/>
    <dgm:cxn modelId="{46D4405F-01B4-4696-BC6A-2BA95C1F613F}" srcId="{9A021572-96D5-4135-B009-1229C998760A}" destId="{999B1386-AAB4-46E4-AB46-11714506C492}" srcOrd="3" destOrd="0" parTransId="{A0AF9076-68ED-408A-BB0F-FE04F269B0EF}" sibTransId="{00132D10-2616-419D-85C7-0B5B0472DEDD}"/>
    <dgm:cxn modelId="{5AEC996D-24D6-4B20-8088-6DE0CC499DAE}" type="presOf" srcId="{82D433D1-637D-4E43-B06B-D6DA74627D52}" destId="{36E011E6-42AB-4CDF-8A9E-743D7D074850}" srcOrd="0" destOrd="1" presId="urn:microsoft.com/office/officeart/2005/8/layout/chevron2"/>
    <dgm:cxn modelId="{03F14072-B5F1-45CF-A65B-83C7097332B3}" srcId="{39BBF377-FD6A-4A21-9BE4-E280E32F1F90}" destId="{3E3F58DB-805C-4C0A-9E7B-25565DA4F9AA}" srcOrd="1" destOrd="0" parTransId="{D3D8263F-AE3E-4C07-8FF2-23B65D8C5152}" sibTransId="{6B1F3909-86CE-42A6-894E-E6AE89E82AC7}"/>
    <dgm:cxn modelId="{8AD25373-CD45-4332-ABDD-7CCC62204986}" srcId="{4730468D-ECDA-4458-95D1-F1A892A6C1AF}" destId="{30EC5763-29B0-44EE-ACC7-193CF570EC1D}" srcOrd="1" destOrd="0" parTransId="{943C2849-5BDA-4CD1-833C-1D13198739DB}" sibTransId="{43817187-63C5-4CC0-A326-F31FF1BFBCC7}"/>
    <dgm:cxn modelId="{A8831479-5525-41C2-9A23-8154B7E5EEFE}" type="presOf" srcId="{5B16CB6B-0C65-4C84-9D70-EEAD36BA6C39}" destId="{C3A52899-D74B-4B04-95BB-AC5ED3EEEA83}" srcOrd="0" destOrd="0" presId="urn:microsoft.com/office/officeart/2005/8/layout/chevron2"/>
    <dgm:cxn modelId="{FA8A1A84-60C4-4A18-98FE-809B8A8A92C6}" type="presOf" srcId="{30EC5763-29B0-44EE-ACC7-193CF570EC1D}" destId="{28328654-3C35-4AF5-9536-CEAF3C3DA92B}" srcOrd="0" destOrd="0" presId="urn:microsoft.com/office/officeart/2005/8/layout/chevron2"/>
    <dgm:cxn modelId="{F80EBB94-15C2-4953-BC0F-0B34D0D0BCDE}" type="presOf" srcId="{4730468D-ECDA-4458-95D1-F1A892A6C1AF}" destId="{9FDDB0DC-275D-4666-A593-2C33EBB4AC1A}" srcOrd="0" destOrd="0" presId="urn:microsoft.com/office/officeart/2005/8/layout/chevron2"/>
    <dgm:cxn modelId="{B3BEC597-A43C-4C6B-B509-E10A5265BCBD}" srcId="{30EC5763-29B0-44EE-ACC7-193CF570EC1D}" destId="{394ED39F-33C0-418F-8D8F-2F1B0DEA89E4}" srcOrd="4" destOrd="0" parTransId="{51D494F3-A09C-4832-880F-58F042BCE5D9}" sibTransId="{9F2246DA-96A7-483D-A4A0-E91719B0060F}"/>
    <dgm:cxn modelId="{B8EEC49A-834D-4DAF-8AD7-C78B55C13355}" srcId="{4730468D-ECDA-4458-95D1-F1A892A6C1AF}" destId="{9A021572-96D5-4135-B009-1229C998760A}" srcOrd="0" destOrd="0" parTransId="{BD463207-8FFB-4EC4-A1F4-C8EFD1E22332}" sibTransId="{8E4C15F8-7766-4339-900C-73EB7C838FD7}"/>
    <dgm:cxn modelId="{F2CF529C-F102-4FC2-9619-940B59994CFD}" srcId="{9A021572-96D5-4135-B009-1229C998760A}" destId="{C17DE95A-0765-437E-996A-5D6297ADB40D}" srcOrd="4" destOrd="0" parTransId="{2E2A8B5D-707E-4F89-9878-5CCD6AA3820D}" sibTransId="{162937A6-83B4-43DF-91D6-680D5777F84F}"/>
    <dgm:cxn modelId="{90CC059E-059B-43E6-BAAA-B933C60D1B83}" type="presOf" srcId="{3E3F58DB-805C-4C0A-9E7B-25565DA4F9AA}" destId="{C3A52899-D74B-4B04-95BB-AC5ED3EEEA83}" srcOrd="0" destOrd="1" presId="urn:microsoft.com/office/officeart/2005/8/layout/chevron2"/>
    <dgm:cxn modelId="{2D0E19AB-8B53-4FC9-8E93-810B16E75B8A}" srcId="{30EC5763-29B0-44EE-ACC7-193CF570EC1D}" destId="{D81185D3-2B3E-46CB-A99E-EEC734CA66F1}" srcOrd="2" destOrd="0" parTransId="{7754B90C-71AD-4477-B74A-78169944791A}" sibTransId="{F90370EA-6924-4013-A219-29936BBD0C6C}"/>
    <dgm:cxn modelId="{0C904FAB-EA4F-4B62-A7DC-DAF860EB1338}" type="presOf" srcId="{39BBF377-FD6A-4A21-9BE4-E280E32F1F90}" destId="{88D223FB-F00B-4D68-B64F-BEF6D00F7151}" srcOrd="0" destOrd="0" presId="urn:microsoft.com/office/officeart/2005/8/layout/chevron2"/>
    <dgm:cxn modelId="{D7448FAD-8BEE-42E3-9049-932186E09B38}" type="presOf" srcId="{0D0E0A9F-686B-4FFE-9507-C059600A0B91}" destId="{18449087-92C6-4D73-A7F9-2D77A697E236}" srcOrd="0" destOrd="3" presId="urn:microsoft.com/office/officeart/2005/8/layout/chevron2"/>
    <dgm:cxn modelId="{9BEB9DBE-4CA2-48ED-8DDC-22C9B46807CD}" srcId="{9A021572-96D5-4135-B009-1229C998760A}" destId="{D2A40CCB-E48F-4921-83A1-259468746185}" srcOrd="0" destOrd="0" parTransId="{2536C1F6-4AEE-4E64-B9B1-F98FAEE5E17B}" sibTransId="{AAA25887-B228-456F-9CEA-0CCD01BBCA3D}"/>
    <dgm:cxn modelId="{ACF8F4CE-41A3-4478-9D64-E885C80C57FD}" srcId="{30EC5763-29B0-44EE-ACC7-193CF570EC1D}" destId="{09793E94-E3AF-41CA-8165-9FE11CFF5924}" srcOrd="1" destOrd="0" parTransId="{0B6B4C91-C38E-4A91-ACBF-C1E5F4F3B7B4}" sibTransId="{8C049A40-DC87-48D1-8D14-8071674AF924}"/>
    <dgm:cxn modelId="{224A45D9-EA5D-4713-8717-99409D0FEEF8}" type="presOf" srcId="{394ED39F-33C0-418F-8D8F-2F1B0DEA89E4}" destId="{18449087-92C6-4D73-A7F9-2D77A697E236}" srcOrd="0" destOrd="4" presId="urn:microsoft.com/office/officeart/2005/8/layout/chevron2"/>
    <dgm:cxn modelId="{1B33ACD9-5709-444C-912C-FA9DDF47361E}" type="presOf" srcId="{C17DE95A-0765-437E-996A-5D6297ADB40D}" destId="{36E011E6-42AB-4CDF-8A9E-743D7D074850}" srcOrd="0" destOrd="4" presId="urn:microsoft.com/office/officeart/2005/8/layout/chevron2"/>
    <dgm:cxn modelId="{588324E1-BB9B-45AF-8142-97D26C5ECB54}" srcId="{39BBF377-FD6A-4A21-9BE4-E280E32F1F90}" destId="{5B16CB6B-0C65-4C84-9D70-EEAD36BA6C39}" srcOrd="0" destOrd="0" parTransId="{8D93CF92-7F20-4C58-985D-B054A8389EA1}" sibTransId="{07EA7A6B-5512-42F0-AB50-1C19CCE2EA1D}"/>
    <dgm:cxn modelId="{102682EB-A187-466D-AAF9-E6ABF88BB568}" type="presOf" srcId="{9A021572-96D5-4135-B009-1229C998760A}" destId="{8E903349-BD2F-4186-B395-FF7E00DCEC9B}" srcOrd="0" destOrd="0" presId="urn:microsoft.com/office/officeart/2005/8/layout/chevron2"/>
    <dgm:cxn modelId="{83263CF4-33FA-4863-9ECA-57E895A5320C}" type="presOf" srcId="{D2A40CCB-E48F-4921-83A1-259468746185}" destId="{36E011E6-42AB-4CDF-8A9E-743D7D074850}" srcOrd="0" destOrd="0" presId="urn:microsoft.com/office/officeart/2005/8/layout/chevron2"/>
    <dgm:cxn modelId="{0957F893-17E0-4E0B-BA7D-A2B53FC5D393}" type="presParOf" srcId="{9FDDB0DC-275D-4666-A593-2C33EBB4AC1A}" destId="{722F31CE-5628-4F9F-9247-35A261077FBE}" srcOrd="0" destOrd="0" presId="urn:microsoft.com/office/officeart/2005/8/layout/chevron2"/>
    <dgm:cxn modelId="{0CF0DA4F-E09F-4767-B9F8-774A4BD61EF1}" type="presParOf" srcId="{722F31CE-5628-4F9F-9247-35A261077FBE}" destId="{8E903349-BD2F-4186-B395-FF7E00DCEC9B}" srcOrd="0" destOrd="0" presId="urn:microsoft.com/office/officeart/2005/8/layout/chevron2"/>
    <dgm:cxn modelId="{C4692AA7-8B86-4C13-98B7-37CAAB201F22}" type="presParOf" srcId="{722F31CE-5628-4F9F-9247-35A261077FBE}" destId="{36E011E6-42AB-4CDF-8A9E-743D7D074850}" srcOrd="1" destOrd="0" presId="urn:microsoft.com/office/officeart/2005/8/layout/chevron2"/>
    <dgm:cxn modelId="{E2EF3398-5122-47B3-9C27-29D00245ED5C}" type="presParOf" srcId="{9FDDB0DC-275D-4666-A593-2C33EBB4AC1A}" destId="{53764B27-52BB-4734-85C8-692E31D01D27}" srcOrd="1" destOrd="0" presId="urn:microsoft.com/office/officeart/2005/8/layout/chevron2"/>
    <dgm:cxn modelId="{38217C3B-6BD9-4194-BB56-47EE38A79EEE}" type="presParOf" srcId="{9FDDB0DC-275D-4666-A593-2C33EBB4AC1A}" destId="{EE03CFF1-C56B-420A-9838-EEB3AE95F153}" srcOrd="2" destOrd="0" presId="urn:microsoft.com/office/officeart/2005/8/layout/chevron2"/>
    <dgm:cxn modelId="{624B59F3-9F7C-4CB1-9E2B-C98B035315ED}" type="presParOf" srcId="{EE03CFF1-C56B-420A-9838-EEB3AE95F153}" destId="{28328654-3C35-4AF5-9536-CEAF3C3DA92B}" srcOrd="0" destOrd="0" presId="urn:microsoft.com/office/officeart/2005/8/layout/chevron2"/>
    <dgm:cxn modelId="{902B6D21-02AD-4ED6-BF7F-5F78C57AAFAF}" type="presParOf" srcId="{EE03CFF1-C56B-420A-9838-EEB3AE95F153}" destId="{18449087-92C6-4D73-A7F9-2D77A697E236}" srcOrd="1" destOrd="0" presId="urn:microsoft.com/office/officeart/2005/8/layout/chevron2"/>
    <dgm:cxn modelId="{E59576B4-290B-41C3-8DAE-F279F4A64E03}" type="presParOf" srcId="{9FDDB0DC-275D-4666-A593-2C33EBB4AC1A}" destId="{7DC89411-E670-426B-8488-1BA7A6D13CEB}" srcOrd="3" destOrd="0" presId="urn:microsoft.com/office/officeart/2005/8/layout/chevron2"/>
    <dgm:cxn modelId="{2BEE8016-5413-49E8-9C15-96F0543A938B}" type="presParOf" srcId="{9FDDB0DC-275D-4666-A593-2C33EBB4AC1A}" destId="{AB0315A3-D2CF-4653-8FD2-36332409360F}" srcOrd="4" destOrd="0" presId="urn:microsoft.com/office/officeart/2005/8/layout/chevron2"/>
    <dgm:cxn modelId="{0B8A95C2-3DDB-4FAE-8E0A-280C3F4C0997}" type="presParOf" srcId="{AB0315A3-D2CF-4653-8FD2-36332409360F}" destId="{88D223FB-F00B-4D68-B64F-BEF6D00F7151}" srcOrd="0" destOrd="0" presId="urn:microsoft.com/office/officeart/2005/8/layout/chevron2"/>
    <dgm:cxn modelId="{A19C96F0-4782-43C5-960D-7E8F8F571DE9}" type="presParOf" srcId="{AB0315A3-D2CF-4653-8FD2-36332409360F}" destId="{C3A52899-D74B-4B04-95BB-AC5ED3EEEA83}"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57804E6-F061-4BD7-9D38-942CAE5CE268}" type="doc">
      <dgm:prSet loTypeId="urn:microsoft.com/office/officeart/2005/8/layout/radial1" loCatId="relationship" qsTypeId="urn:microsoft.com/office/officeart/2005/8/quickstyle/simple1" qsCatId="simple" csTypeId="urn:microsoft.com/office/officeart/2005/8/colors/colorful5" csCatId="colorful" phldr="1"/>
      <dgm:spPr/>
      <dgm:t>
        <a:bodyPr/>
        <a:lstStyle/>
        <a:p>
          <a:endParaRPr lang="en-IE"/>
        </a:p>
      </dgm:t>
    </dgm:pt>
    <dgm:pt modelId="{32B7A84E-9252-472B-B0D2-638324BE3130}">
      <dgm:prSet custT="1"/>
      <dgm:spPr/>
      <dgm:t>
        <a:bodyPr/>
        <a:lstStyle/>
        <a:p>
          <a:r>
            <a:rPr lang="en-IE" sz="2400" b="1" dirty="0"/>
            <a:t>Firm</a:t>
          </a:r>
        </a:p>
      </dgm:t>
    </dgm:pt>
    <dgm:pt modelId="{39FECF14-D7E2-40E1-901C-7BB84BBE455B}" type="parTrans" cxnId="{A4FF5F0A-977A-4C91-8FD8-279F84CDBF2A}">
      <dgm:prSet/>
      <dgm:spPr/>
      <dgm:t>
        <a:bodyPr/>
        <a:lstStyle/>
        <a:p>
          <a:endParaRPr lang="en-IE"/>
        </a:p>
      </dgm:t>
    </dgm:pt>
    <dgm:pt modelId="{A4972102-B336-47B9-A126-902B372604D8}" type="sibTrans" cxnId="{A4FF5F0A-977A-4C91-8FD8-279F84CDBF2A}">
      <dgm:prSet/>
      <dgm:spPr/>
      <dgm:t>
        <a:bodyPr/>
        <a:lstStyle/>
        <a:p>
          <a:endParaRPr lang="en-IE"/>
        </a:p>
      </dgm:t>
    </dgm:pt>
    <dgm:pt modelId="{D7A81AC3-568A-405A-8B12-A3499A0029C5}">
      <dgm:prSet custT="1"/>
      <dgm:spPr/>
      <dgm:t>
        <a:bodyPr/>
        <a:lstStyle/>
        <a:p>
          <a:r>
            <a:rPr lang="en-IE" sz="1000" dirty="0"/>
            <a:t>Owners Shareholder</a:t>
          </a:r>
        </a:p>
      </dgm:t>
    </dgm:pt>
    <dgm:pt modelId="{0B54D9B5-408F-480E-9B70-B1F9902561B3}" type="parTrans" cxnId="{55D97F52-450C-46C3-8227-2A6AEE6F1736}">
      <dgm:prSet custT="1"/>
      <dgm:spPr/>
      <dgm:t>
        <a:bodyPr/>
        <a:lstStyle/>
        <a:p>
          <a:endParaRPr lang="en-IE" sz="1000"/>
        </a:p>
      </dgm:t>
    </dgm:pt>
    <dgm:pt modelId="{26FC6C11-75F4-4567-A1C9-512EDD45660F}" type="sibTrans" cxnId="{55D97F52-450C-46C3-8227-2A6AEE6F1736}">
      <dgm:prSet/>
      <dgm:spPr/>
      <dgm:t>
        <a:bodyPr/>
        <a:lstStyle/>
        <a:p>
          <a:endParaRPr lang="en-IE"/>
        </a:p>
      </dgm:t>
    </dgm:pt>
    <dgm:pt modelId="{4C9BD6D2-1BC7-4A5C-81E4-52EDAD358EB5}">
      <dgm:prSet custT="1"/>
      <dgm:spPr/>
      <dgm:t>
        <a:bodyPr/>
        <a:lstStyle/>
        <a:p>
          <a:r>
            <a:rPr lang="en-IE" sz="1000" dirty="0"/>
            <a:t>Financial Community</a:t>
          </a:r>
        </a:p>
      </dgm:t>
    </dgm:pt>
    <dgm:pt modelId="{F7E1D1E2-3E38-4853-89E3-2048A72A0B1C}" type="parTrans" cxnId="{0DE2ABD3-EE78-4CAE-A463-9D54A76803C0}">
      <dgm:prSet custT="1"/>
      <dgm:spPr/>
      <dgm:t>
        <a:bodyPr/>
        <a:lstStyle/>
        <a:p>
          <a:endParaRPr lang="en-IE" sz="1000"/>
        </a:p>
      </dgm:t>
    </dgm:pt>
    <dgm:pt modelId="{CFAB977C-F593-47ED-92D3-4F9535DED08F}" type="sibTrans" cxnId="{0DE2ABD3-EE78-4CAE-A463-9D54A76803C0}">
      <dgm:prSet/>
      <dgm:spPr/>
      <dgm:t>
        <a:bodyPr/>
        <a:lstStyle/>
        <a:p>
          <a:endParaRPr lang="en-IE"/>
        </a:p>
      </dgm:t>
    </dgm:pt>
    <dgm:pt modelId="{EA55EAA3-1BD1-4976-B16B-A962719C207B}">
      <dgm:prSet custT="1"/>
      <dgm:spPr/>
      <dgm:t>
        <a:bodyPr/>
        <a:lstStyle/>
        <a:p>
          <a:r>
            <a:rPr lang="en-IE" sz="1000" dirty="0"/>
            <a:t>Activist Groups</a:t>
          </a:r>
        </a:p>
      </dgm:t>
    </dgm:pt>
    <dgm:pt modelId="{6A21D047-87F5-4212-8781-B9D6C23E30EE}" type="parTrans" cxnId="{DB63BE63-8789-48C9-B44B-8CE24B3FADAF}">
      <dgm:prSet custT="1"/>
      <dgm:spPr/>
      <dgm:t>
        <a:bodyPr/>
        <a:lstStyle/>
        <a:p>
          <a:endParaRPr lang="en-IE" sz="1000"/>
        </a:p>
      </dgm:t>
    </dgm:pt>
    <dgm:pt modelId="{C742EC8B-1252-4094-93DA-59E6E1E2BA4E}" type="sibTrans" cxnId="{DB63BE63-8789-48C9-B44B-8CE24B3FADAF}">
      <dgm:prSet/>
      <dgm:spPr/>
      <dgm:t>
        <a:bodyPr/>
        <a:lstStyle/>
        <a:p>
          <a:endParaRPr lang="en-IE"/>
        </a:p>
      </dgm:t>
    </dgm:pt>
    <dgm:pt modelId="{B4B4B650-FF65-49B7-8723-0E97653FDED9}">
      <dgm:prSet custT="1"/>
      <dgm:spPr/>
      <dgm:t>
        <a:bodyPr/>
        <a:lstStyle/>
        <a:p>
          <a:r>
            <a:rPr lang="en-IE" sz="1000"/>
            <a:t>Customers</a:t>
          </a:r>
        </a:p>
      </dgm:t>
    </dgm:pt>
    <dgm:pt modelId="{CCF867FF-D4FA-427B-A709-B4DF197EB6DE}" type="parTrans" cxnId="{4C90A2B0-4783-43BA-87CC-36205489FC34}">
      <dgm:prSet custT="1"/>
      <dgm:spPr/>
      <dgm:t>
        <a:bodyPr/>
        <a:lstStyle/>
        <a:p>
          <a:endParaRPr lang="en-IE" sz="1000"/>
        </a:p>
      </dgm:t>
    </dgm:pt>
    <dgm:pt modelId="{FAA09AC0-393E-4C97-A010-BA1AB6360239}" type="sibTrans" cxnId="{4C90A2B0-4783-43BA-87CC-36205489FC34}">
      <dgm:prSet/>
      <dgm:spPr/>
      <dgm:t>
        <a:bodyPr/>
        <a:lstStyle/>
        <a:p>
          <a:endParaRPr lang="en-IE"/>
        </a:p>
      </dgm:t>
    </dgm:pt>
    <dgm:pt modelId="{18D09B14-320E-47BE-AD4D-638BE8E07A57}">
      <dgm:prSet custT="1"/>
      <dgm:spPr/>
      <dgm:t>
        <a:bodyPr/>
        <a:lstStyle/>
        <a:p>
          <a:r>
            <a:rPr lang="en-IE" sz="1000"/>
            <a:t>Managers</a:t>
          </a:r>
        </a:p>
      </dgm:t>
    </dgm:pt>
    <dgm:pt modelId="{15866F37-2ECC-4D3B-9197-634F316CFD47}" type="parTrans" cxnId="{64CE4DCE-3A82-4699-81B7-F119DEF0ED9D}">
      <dgm:prSet custT="1"/>
      <dgm:spPr/>
      <dgm:t>
        <a:bodyPr/>
        <a:lstStyle/>
        <a:p>
          <a:endParaRPr lang="en-IE" sz="1000"/>
        </a:p>
      </dgm:t>
    </dgm:pt>
    <dgm:pt modelId="{CB6C0D13-E0CF-4EB3-A355-7840249BB5C7}" type="sibTrans" cxnId="{64CE4DCE-3A82-4699-81B7-F119DEF0ED9D}">
      <dgm:prSet/>
      <dgm:spPr/>
      <dgm:t>
        <a:bodyPr/>
        <a:lstStyle/>
        <a:p>
          <a:endParaRPr lang="en-IE"/>
        </a:p>
      </dgm:t>
    </dgm:pt>
    <dgm:pt modelId="{2DE93B69-7207-4B1E-BEB0-810AFD6D312E}">
      <dgm:prSet custT="1"/>
      <dgm:spPr/>
      <dgm:t>
        <a:bodyPr/>
        <a:lstStyle/>
        <a:p>
          <a:r>
            <a:rPr lang="en-IE" sz="1000"/>
            <a:t>Unions</a:t>
          </a:r>
        </a:p>
      </dgm:t>
    </dgm:pt>
    <dgm:pt modelId="{CA2AFFB3-D8BE-4793-BBDD-DAB0E92D9E03}" type="parTrans" cxnId="{9794D4E6-F667-42E9-B63B-2BE2D6B42AF6}">
      <dgm:prSet custT="1"/>
      <dgm:spPr/>
      <dgm:t>
        <a:bodyPr/>
        <a:lstStyle/>
        <a:p>
          <a:endParaRPr lang="en-IE" sz="1000"/>
        </a:p>
      </dgm:t>
    </dgm:pt>
    <dgm:pt modelId="{0901FAFA-D8AE-475E-8D09-14BED1B78087}" type="sibTrans" cxnId="{9794D4E6-F667-42E9-B63B-2BE2D6B42AF6}">
      <dgm:prSet/>
      <dgm:spPr/>
      <dgm:t>
        <a:bodyPr/>
        <a:lstStyle/>
        <a:p>
          <a:endParaRPr lang="en-IE"/>
        </a:p>
      </dgm:t>
    </dgm:pt>
    <dgm:pt modelId="{8CBA01EE-5D1A-463A-B26A-DCAE39606B8D}">
      <dgm:prSet custT="1"/>
      <dgm:spPr/>
      <dgm:t>
        <a:bodyPr/>
        <a:lstStyle/>
        <a:p>
          <a:r>
            <a:rPr lang="en-IE" sz="1000"/>
            <a:t>Employees</a:t>
          </a:r>
        </a:p>
      </dgm:t>
    </dgm:pt>
    <dgm:pt modelId="{3C9C58C7-1D98-4470-9C66-F63BA4A66C7D}" type="parTrans" cxnId="{9346C10A-7345-4AE0-AE02-D23E9724D054}">
      <dgm:prSet custT="1"/>
      <dgm:spPr/>
      <dgm:t>
        <a:bodyPr/>
        <a:lstStyle/>
        <a:p>
          <a:endParaRPr lang="en-IE" sz="1000"/>
        </a:p>
      </dgm:t>
    </dgm:pt>
    <dgm:pt modelId="{AB3B2F0A-CCD3-489F-ABBD-1EAD861D37F4}" type="sibTrans" cxnId="{9346C10A-7345-4AE0-AE02-D23E9724D054}">
      <dgm:prSet/>
      <dgm:spPr/>
      <dgm:t>
        <a:bodyPr/>
        <a:lstStyle/>
        <a:p>
          <a:endParaRPr lang="en-IE"/>
        </a:p>
      </dgm:t>
    </dgm:pt>
    <dgm:pt modelId="{D730C0AB-97CB-4B49-BD61-EFA50237CE2C}">
      <dgm:prSet custT="1"/>
      <dgm:spPr/>
      <dgm:t>
        <a:bodyPr/>
        <a:lstStyle/>
        <a:p>
          <a:r>
            <a:rPr lang="en-IE" sz="1000" dirty="0"/>
            <a:t>Trade Associations</a:t>
          </a:r>
        </a:p>
      </dgm:t>
    </dgm:pt>
    <dgm:pt modelId="{E32715BA-C9B5-426E-9492-661249E0C18A}" type="parTrans" cxnId="{BE4CEF9F-4C64-411F-8DF1-BF84EF0AB90F}">
      <dgm:prSet custT="1"/>
      <dgm:spPr/>
      <dgm:t>
        <a:bodyPr/>
        <a:lstStyle/>
        <a:p>
          <a:endParaRPr lang="en-IE" sz="1000"/>
        </a:p>
      </dgm:t>
    </dgm:pt>
    <dgm:pt modelId="{8EA9F3FB-1D89-49ED-A68D-E0920A33E84B}" type="sibTrans" cxnId="{BE4CEF9F-4C64-411F-8DF1-BF84EF0AB90F}">
      <dgm:prSet/>
      <dgm:spPr/>
      <dgm:t>
        <a:bodyPr/>
        <a:lstStyle/>
        <a:p>
          <a:endParaRPr lang="en-IE"/>
        </a:p>
      </dgm:t>
    </dgm:pt>
    <dgm:pt modelId="{3D324D4D-F281-4230-9F1E-2966CC6D9D65}">
      <dgm:prSet custT="1"/>
      <dgm:spPr/>
      <dgm:t>
        <a:bodyPr/>
        <a:lstStyle/>
        <a:p>
          <a:r>
            <a:rPr lang="en-IE" sz="1000"/>
            <a:t>Competitors</a:t>
          </a:r>
        </a:p>
      </dgm:t>
    </dgm:pt>
    <dgm:pt modelId="{97DC822E-F64C-4C88-ACC7-FD5964ADE052}" type="parTrans" cxnId="{A4745C1C-C092-4AB0-AB5C-EC98E96D012E}">
      <dgm:prSet custT="1"/>
      <dgm:spPr/>
      <dgm:t>
        <a:bodyPr/>
        <a:lstStyle/>
        <a:p>
          <a:endParaRPr lang="en-IE" sz="1000"/>
        </a:p>
      </dgm:t>
    </dgm:pt>
    <dgm:pt modelId="{2026203F-6504-4D55-AF09-396F3381CB5F}" type="sibTrans" cxnId="{A4745C1C-C092-4AB0-AB5C-EC98E96D012E}">
      <dgm:prSet/>
      <dgm:spPr/>
      <dgm:t>
        <a:bodyPr/>
        <a:lstStyle/>
        <a:p>
          <a:endParaRPr lang="en-IE"/>
        </a:p>
      </dgm:t>
    </dgm:pt>
    <dgm:pt modelId="{3C5C6E0F-A305-4684-9E10-9E0BF4756606}">
      <dgm:prSet custT="1"/>
      <dgm:spPr/>
      <dgm:t>
        <a:bodyPr/>
        <a:lstStyle/>
        <a:p>
          <a:r>
            <a:rPr lang="en-IE" sz="1000"/>
            <a:t>Suppliers</a:t>
          </a:r>
        </a:p>
      </dgm:t>
    </dgm:pt>
    <dgm:pt modelId="{E24592FF-EFB4-4D0C-B053-9AF85DB1841E}" type="parTrans" cxnId="{016A980B-5DD9-42A9-A1C3-DA77359BC390}">
      <dgm:prSet custT="1"/>
      <dgm:spPr/>
      <dgm:t>
        <a:bodyPr/>
        <a:lstStyle/>
        <a:p>
          <a:endParaRPr lang="en-IE" sz="1000"/>
        </a:p>
      </dgm:t>
    </dgm:pt>
    <dgm:pt modelId="{69A453C0-C128-4D07-A35A-84D938BD8F03}" type="sibTrans" cxnId="{016A980B-5DD9-42A9-A1C3-DA77359BC390}">
      <dgm:prSet/>
      <dgm:spPr/>
      <dgm:t>
        <a:bodyPr/>
        <a:lstStyle/>
        <a:p>
          <a:endParaRPr lang="en-IE"/>
        </a:p>
      </dgm:t>
    </dgm:pt>
    <dgm:pt modelId="{C0DF24C2-0343-4B7D-A04F-1189ED0A9AA8}">
      <dgm:prSet custT="1"/>
      <dgm:spPr/>
      <dgm:t>
        <a:bodyPr/>
        <a:lstStyle/>
        <a:p>
          <a:r>
            <a:rPr lang="en-IE" sz="1000"/>
            <a:t>Government</a:t>
          </a:r>
        </a:p>
      </dgm:t>
    </dgm:pt>
    <dgm:pt modelId="{B8CCB90D-2E35-46CE-9C96-80B2FC5E1575}" type="parTrans" cxnId="{63891D81-2698-4102-BBFC-ABB7D7AC69EB}">
      <dgm:prSet custT="1"/>
      <dgm:spPr/>
      <dgm:t>
        <a:bodyPr/>
        <a:lstStyle/>
        <a:p>
          <a:endParaRPr lang="en-IE" sz="1000"/>
        </a:p>
      </dgm:t>
    </dgm:pt>
    <dgm:pt modelId="{D6469621-AB5E-4954-A825-38DE697116CD}" type="sibTrans" cxnId="{63891D81-2698-4102-BBFC-ABB7D7AC69EB}">
      <dgm:prSet/>
      <dgm:spPr/>
      <dgm:t>
        <a:bodyPr/>
        <a:lstStyle/>
        <a:p>
          <a:endParaRPr lang="en-IE"/>
        </a:p>
      </dgm:t>
    </dgm:pt>
    <dgm:pt modelId="{502FC4C7-6ED7-46B1-ADDF-944DF0D5CB44}">
      <dgm:prSet custT="1"/>
      <dgm:spPr/>
      <dgm:t>
        <a:bodyPr/>
        <a:lstStyle/>
        <a:p>
          <a:r>
            <a:rPr lang="en-IE" sz="1000" dirty="0"/>
            <a:t>Political Groups</a:t>
          </a:r>
        </a:p>
      </dgm:t>
    </dgm:pt>
    <dgm:pt modelId="{AF06EC9F-2721-4E78-9772-0DDCEBCAD273}" type="parTrans" cxnId="{ACACDB83-38EB-4F9E-A6A4-5D7F3A7AA3A9}">
      <dgm:prSet custT="1"/>
      <dgm:spPr/>
      <dgm:t>
        <a:bodyPr/>
        <a:lstStyle/>
        <a:p>
          <a:endParaRPr lang="en-IE" sz="1000"/>
        </a:p>
      </dgm:t>
    </dgm:pt>
    <dgm:pt modelId="{D153686B-052A-424C-9434-D0B73871C594}" type="sibTrans" cxnId="{ACACDB83-38EB-4F9E-A6A4-5D7F3A7AA3A9}">
      <dgm:prSet/>
      <dgm:spPr/>
      <dgm:t>
        <a:bodyPr/>
        <a:lstStyle/>
        <a:p>
          <a:endParaRPr lang="en-IE"/>
        </a:p>
      </dgm:t>
    </dgm:pt>
    <dgm:pt modelId="{77679554-57D3-427C-ADB5-11FA9C2B7608}" type="pres">
      <dgm:prSet presAssocID="{857804E6-F061-4BD7-9D38-942CAE5CE268}" presName="cycle" presStyleCnt="0">
        <dgm:presLayoutVars>
          <dgm:chMax val="1"/>
          <dgm:dir/>
          <dgm:animLvl val="ctr"/>
          <dgm:resizeHandles val="exact"/>
        </dgm:presLayoutVars>
      </dgm:prSet>
      <dgm:spPr/>
    </dgm:pt>
    <dgm:pt modelId="{56A8C192-739E-4A08-BD99-6FE31A0BBF57}" type="pres">
      <dgm:prSet presAssocID="{32B7A84E-9252-472B-B0D2-638324BE3130}" presName="centerShape" presStyleLbl="node0" presStyleIdx="0" presStyleCnt="1"/>
      <dgm:spPr/>
    </dgm:pt>
    <dgm:pt modelId="{8F1957BE-9F79-4199-BAF1-09DD6A5C5F69}" type="pres">
      <dgm:prSet presAssocID="{0B54D9B5-408F-480E-9B70-B1F9902561B3}" presName="Name9" presStyleLbl="parChTrans1D2" presStyleIdx="0" presStyleCnt="12"/>
      <dgm:spPr/>
    </dgm:pt>
    <dgm:pt modelId="{656AFD3E-4F68-4689-BA21-8D977CEC1940}" type="pres">
      <dgm:prSet presAssocID="{0B54D9B5-408F-480E-9B70-B1F9902561B3}" presName="connTx" presStyleLbl="parChTrans1D2" presStyleIdx="0" presStyleCnt="12"/>
      <dgm:spPr/>
    </dgm:pt>
    <dgm:pt modelId="{D63F5875-E8F1-40F6-96DA-88F988E7164B}" type="pres">
      <dgm:prSet presAssocID="{D7A81AC3-568A-405A-8B12-A3499A0029C5}" presName="node" presStyleLbl="node1" presStyleIdx="0" presStyleCnt="12">
        <dgm:presLayoutVars>
          <dgm:bulletEnabled val="1"/>
        </dgm:presLayoutVars>
      </dgm:prSet>
      <dgm:spPr/>
    </dgm:pt>
    <dgm:pt modelId="{1AFE4773-8962-4A90-8733-6E541F96AF2C}" type="pres">
      <dgm:prSet presAssocID="{F7E1D1E2-3E38-4853-89E3-2048A72A0B1C}" presName="Name9" presStyleLbl="parChTrans1D2" presStyleIdx="1" presStyleCnt="12"/>
      <dgm:spPr/>
    </dgm:pt>
    <dgm:pt modelId="{63DD880B-52C7-4B10-A0E7-81EA97C644AD}" type="pres">
      <dgm:prSet presAssocID="{F7E1D1E2-3E38-4853-89E3-2048A72A0B1C}" presName="connTx" presStyleLbl="parChTrans1D2" presStyleIdx="1" presStyleCnt="12"/>
      <dgm:spPr/>
    </dgm:pt>
    <dgm:pt modelId="{3735F421-206D-4157-BA7F-F93350D18FD8}" type="pres">
      <dgm:prSet presAssocID="{4C9BD6D2-1BC7-4A5C-81E4-52EDAD358EB5}" presName="node" presStyleLbl="node1" presStyleIdx="1" presStyleCnt="12">
        <dgm:presLayoutVars>
          <dgm:bulletEnabled val="1"/>
        </dgm:presLayoutVars>
      </dgm:prSet>
      <dgm:spPr/>
    </dgm:pt>
    <dgm:pt modelId="{CBDA92EA-B622-4110-BA5C-06934EAC7FA6}" type="pres">
      <dgm:prSet presAssocID="{6A21D047-87F5-4212-8781-B9D6C23E30EE}" presName="Name9" presStyleLbl="parChTrans1D2" presStyleIdx="2" presStyleCnt="12"/>
      <dgm:spPr/>
    </dgm:pt>
    <dgm:pt modelId="{F9EE5B93-8D12-45C7-9940-23F6A5F5AB71}" type="pres">
      <dgm:prSet presAssocID="{6A21D047-87F5-4212-8781-B9D6C23E30EE}" presName="connTx" presStyleLbl="parChTrans1D2" presStyleIdx="2" presStyleCnt="12"/>
      <dgm:spPr/>
    </dgm:pt>
    <dgm:pt modelId="{BB9929DE-6AD7-436E-BC8A-83595AF23862}" type="pres">
      <dgm:prSet presAssocID="{EA55EAA3-1BD1-4976-B16B-A962719C207B}" presName="node" presStyleLbl="node1" presStyleIdx="2" presStyleCnt="12">
        <dgm:presLayoutVars>
          <dgm:bulletEnabled val="1"/>
        </dgm:presLayoutVars>
      </dgm:prSet>
      <dgm:spPr/>
    </dgm:pt>
    <dgm:pt modelId="{18B46A5D-F9E9-4B50-A378-88D77E3B7D42}" type="pres">
      <dgm:prSet presAssocID="{CCF867FF-D4FA-427B-A709-B4DF197EB6DE}" presName="Name9" presStyleLbl="parChTrans1D2" presStyleIdx="3" presStyleCnt="12"/>
      <dgm:spPr/>
    </dgm:pt>
    <dgm:pt modelId="{13087A67-533A-4C22-9521-A898C8519DC2}" type="pres">
      <dgm:prSet presAssocID="{CCF867FF-D4FA-427B-A709-B4DF197EB6DE}" presName="connTx" presStyleLbl="parChTrans1D2" presStyleIdx="3" presStyleCnt="12"/>
      <dgm:spPr/>
    </dgm:pt>
    <dgm:pt modelId="{91DF4671-9D86-46C8-A862-33586265D25A}" type="pres">
      <dgm:prSet presAssocID="{B4B4B650-FF65-49B7-8723-0E97653FDED9}" presName="node" presStyleLbl="node1" presStyleIdx="3" presStyleCnt="12">
        <dgm:presLayoutVars>
          <dgm:bulletEnabled val="1"/>
        </dgm:presLayoutVars>
      </dgm:prSet>
      <dgm:spPr/>
    </dgm:pt>
    <dgm:pt modelId="{7C1CD989-9E8B-482F-9D33-CCCC84F7AD57}" type="pres">
      <dgm:prSet presAssocID="{15866F37-2ECC-4D3B-9197-634F316CFD47}" presName="Name9" presStyleLbl="parChTrans1D2" presStyleIdx="4" presStyleCnt="12"/>
      <dgm:spPr/>
    </dgm:pt>
    <dgm:pt modelId="{6A3EF824-F77D-40AD-B1CF-B1848665C157}" type="pres">
      <dgm:prSet presAssocID="{15866F37-2ECC-4D3B-9197-634F316CFD47}" presName="connTx" presStyleLbl="parChTrans1D2" presStyleIdx="4" presStyleCnt="12"/>
      <dgm:spPr/>
    </dgm:pt>
    <dgm:pt modelId="{1EAD55D9-D486-4EB7-AD2C-6D735D2C846B}" type="pres">
      <dgm:prSet presAssocID="{18D09B14-320E-47BE-AD4D-638BE8E07A57}" presName="node" presStyleLbl="node1" presStyleIdx="4" presStyleCnt="12">
        <dgm:presLayoutVars>
          <dgm:bulletEnabled val="1"/>
        </dgm:presLayoutVars>
      </dgm:prSet>
      <dgm:spPr/>
    </dgm:pt>
    <dgm:pt modelId="{75E8AF6A-810D-42B1-8632-9AE58B127DEA}" type="pres">
      <dgm:prSet presAssocID="{CA2AFFB3-D8BE-4793-BBDD-DAB0E92D9E03}" presName="Name9" presStyleLbl="parChTrans1D2" presStyleIdx="5" presStyleCnt="12"/>
      <dgm:spPr/>
    </dgm:pt>
    <dgm:pt modelId="{9F589188-1C15-4953-9B91-07C665682E20}" type="pres">
      <dgm:prSet presAssocID="{CA2AFFB3-D8BE-4793-BBDD-DAB0E92D9E03}" presName="connTx" presStyleLbl="parChTrans1D2" presStyleIdx="5" presStyleCnt="12"/>
      <dgm:spPr/>
    </dgm:pt>
    <dgm:pt modelId="{83D877E4-056E-4DD7-B11F-C06506225FEE}" type="pres">
      <dgm:prSet presAssocID="{2DE93B69-7207-4B1E-BEB0-810AFD6D312E}" presName="node" presStyleLbl="node1" presStyleIdx="5" presStyleCnt="12">
        <dgm:presLayoutVars>
          <dgm:bulletEnabled val="1"/>
        </dgm:presLayoutVars>
      </dgm:prSet>
      <dgm:spPr/>
    </dgm:pt>
    <dgm:pt modelId="{ABE7A0B6-38BE-4CEE-A717-F5A209EA82FA}" type="pres">
      <dgm:prSet presAssocID="{3C9C58C7-1D98-4470-9C66-F63BA4A66C7D}" presName="Name9" presStyleLbl="parChTrans1D2" presStyleIdx="6" presStyleCnt="12"/>
      <dgm:spPr/>
    </dgm:pt>
    <dgm:pt modelId="{B38AD5BC-8E55-43EF-8EAB-15BA93002253}" type="pres">
      <dgm:prSet presAssocID="{3C9C58C7-1D98-4470-9C66-F63BA4A66C7D}" presName="connTx" presStyleLbl="parChTrans1D2" presStyleIdx="6" presStyleCnt="12"/>
      <dgm:spPr/>
    </dgm:pt>
    <dgm:pt modelId="{604FEF73-8287-471E-8235-8642FF793CC3}" type="pres">
      <dgm:prSet presAssocID="{8CBA01EE-5D1A-463A-B26A-DCAE39606B8D}" presName="node" presStyleLbl="node1" presStyleIdx="6" presStyleCnt="12">
        <dgm:presLayoutVars>
          <dgm:bulletEnabled val="1"/>
        </dgm:presLayoutVars>
      </dgm:prSet>
      <dgm:spPr/>
    </dgm:pt>
    <dgm:pt modelId="{4CCFEBFF-DE2C-47C9-8E1E-F0DA2419DD60}" type="pres">
      <dgm:prSet presAssocID="{E32715BA-C9B5-426E-9492-661249E0C18A}" presName="Name9" presStyleLbl="parChTrans1D2" presStyleIdx="7" presStyleCnt="12"/>
      <dgm:spPr/>
    </dgm:pt>
    <dgm:pt modelId="{D1766F9C-C169-4C34-99AD-B8481B7E519C}" type="pres">
      <dgm:prSet presAssocID="{E32715BA-C9B5-426E-9492-661249E0C18A}" presName="connTx" presStyleLbl="parChTrans1D2" presStyleIdx="7" presStyleCnt="12"/>
      <dgm:spPr/>
    </dgm:pt>
    <dgm:pt modelId="{34F46600-DF17-449C-B5A5-AD5F48F46196}" type="pres">
      <dgm:prSet presAssocID="{D730C0AB-97CB-4B49-BD61-EFA50237CE2C}" presName="node" presStyleLbl="node1" presStyleIdx="7" presStyleCnt="12">
        <dgm:presLayoutVars>
          <dgm:bulletEnabled val="1"/>
        </dgm:presLayoutVars>
      </dgm:prSet>
      <dgm:spPr/>
    </dgm:pt>
    <dgm:pt modelId="{99C5AD6F-A2E6-47E1-95DC-87F9B535005F}" type="pres">
      <dgm:prSet presAssocID="{97DC822E-F64C-4C88-ACC7-FD5964ADE052}" presName="Name9" presStyleLbl="parChTrans1D2" presStyleIdx="8" presStyleCnt="12"/>
      <dgm:spPr/>
    </dgm:pt>
    <dgm:pt modelId="{64C6446E-13B6-4AB8-8346-0AA002B65FEC}" type="pres">
      <dgm:prSet presAssocID="{97DC822E-F64C-4C88-ACC7-FD5964ADE052}" presName="connTx" presStyleLbl="parChTrans1D2" presStyleIdx="8" presStyleCnt="12"/>
      <dgm:spPr/>
    </dgm:pt>
    <dgm:pt modelId="{7EAD61D5-8D2C-4DD3-AD54-12BC199A715E}" type="pres">
      <dgm:prSet presAssocID="{3D324D4D-F281-4230-9F1E-2966CC6D9D65}" presName="node" presStyleLbl="node1" presStyleIdx="8" presStyleCnt="12">
        <dgm:presLayoutVars>
          <dgm:bulletEnabled val="1"/>
        </dgm:presLayoutVars>
      </dgm:prSet>
      <dgm:spPr/>
    </dgm:pt>
    <dgm:pt modelId="{3210BE2A-2308-4740-B935-A49B862FC6A4}" type="pres">
      <dgm:prSet presAssocID="{E24592FF-EFB4-4D0C-B053-9AF85DB1841E}" presName="Name9" presStyleLbl="parChTrans1D2" presStyleIdx="9" presStyleCnt="12"/>
      <dgm:spPr/>
    </dgm:pt>
    <dgm:pt modelId="{81522B92-B624-4C42-816E-937ABF7A6D2F}" type="pres">
      <dgm:prSet presAssocID="{E24592FF-EFB4-4D0C-B053-9AF85DB1841E}" presName="connTx" presStyleLbl="parChTrans1D2" presStyleIdx="9" presStyleCnt="12"/>
      <dgm:spPr/>
    </dgm:pt>
    <dgm:pt modelId="{A7F0E59B-660F-4E17-99F2-360A47728C7F}" type="pres">
      <dgm:prSet presAssocID="{3C5C6E0F-A305-4684-9E10-9E0BF4756606}" presName="node" presStyleLbl="node1" presStyleIdx="9" presStyleCnt="12">
        <dgm:presLayoutVars>
          <dgm:bulletEnabled val="1"/>
        </dgm:presLayoutVars>
      </dgm:prSet>
      <dgm:spPr/>
    </dgm:pt>
    <dgm:pt modelId="{A819E46C-0DD6-4A89-BA58-96D5664F892B}" type="pres">
      <dgm:prSet presAssocID="{B8CCB90D-2E35-46CE-9C96-80B2FC5E1575}" presName="Name9" presStyleLbl="parChTrans1D2" presStyleIdx="10" presStyleCnt="12"/>
      <dgm:spPr/>
    </dgm:pt>
    <dgm:pt modelId="{93517B77-6136-4A11-B433-0D3F0839CDBF}" type="pres">
      <dgm:prSet presAssocID="{B8CCB90D-2E35-46CE-9C96-80B2FC5E1575}" presName="connTx" presStyleLbl="parChTrans1D2" presStyleIdx="10" presStyleCnt="12"/>
      <dgm:spPr/>
    </dgm:pt>
    <dgm:pt modelId="{CED26074-7CCE-41D9-B6EB-FFDC5997778E}" type="pres">
      <dgm:prSet presAssocID="{C0DF24C2-0343-4B7D-A04F-1189ED0A9AA8}" presName="node" presStyleLbl="node1" presStyleIdx="10" presStyleCnt="12">
        <dgm:presLayoutVars>
          <dgm:bulletEnabled val="1"/>
        </dgm:presLayoutVars>
      </dgm:prSet>
      <dgm:spPr/>
    </dgm:pt>
    <dgm:pt modelId="{02E7584A-9AFB-4F09-8FA9-FE8697300931}" type="pres">
      <dgm:prSet presAssocID="{AF06EC9F-2721-4E78-9772-0DDCEBCAD273}" presName="Name9" presStyleLbl="parChTrans1D2" presStyleIdx="11" presStyleCnt="12"/>
      <dgm:spPr/>
    </dgm:pt>
    <dgm:pt modelId="{6A1B2F26-8AA5-42A8-9531-DBD0616838CF}" type="pres">
      <dgm:prSet presAssocID="{AF06EC9F-2721-4E78-9772-0DDCEBCAD273}" presName="connTx" presStyleLbl="parChTrans1D2" presStyleIdx="11" presStyleCnt="12"/>
      <dgm:spPr/>
    </dgm:pt>
    <dgm:pt modelId="{7755A73B-8D28-4431-9763-DC95929F705E}" type="pres">
      <dgm:prSet presAssocID="{502FC4C7-6ED7-46B1-ADDF-944DF0D5CB44}" presName="node" presStyleLbl="node1" presStyleIdx="11" presStyleCnt="12">
        <dgm:presLayoutVars>
          <dgm:bulletEnabled val="1"/>
        </dgm:presLayoutVars>
      </dgm:prSet>
      <dgm:spPr/>
    </dgm:pt>
  </dgm:ptLst>
  <dgm:cxnLst>
    <dgm:cxn modelId="{F758F300-87C9-4659-A4EE-96DA1FA337FC}" type="presOf" srcId="{F7E1D1E2-3E38-4853-89E3-2048A72A0B1C}" destId="{63DD880B-52C7-4B10-A0E7-81EA97C644AD}" srcOrd="1" destOrd="0" presId="urn:microsoft.com/office/officeart/2005/8/layout/radial1"/>
    <dgm:cxn modelId="{A4FF5F0A-977A-4C91-8FD8-279F84CDBF2A}" srcId="{857804E6-F061-4BD7-9D38-942CAE5CE268}" destId="{32B7A84E-9252-472B-B0D2-638324BE3130}" srcOrd="0" destOrd="0" parTransId="{39FECF14-D7E2-40E1-901C-7BB84BBE455B}" sibTransId="{A4972102-B336-47B9-A126-902B372604D8}"/>
    <dgm:cxn modelId="{9346C10A-7345-4AE0-AE02-D23E9724D054}" srcId="{32B7A84E-9252-472B-B0D2-638324BE3130}" destId="{8CBA01EE-5D1A-463A-B26A-DCAE39606B8D}" srcOrd="6" destOrd="0" parTransId="{3C9C58C7-1D98-4470-9C66-F63BA4A66C7D}" sibTransId="{AB3B2F0A-CCD3-489F-ABBD-1EAD861D37F4}"/>
    <dgm:cxn modelId="{016A980B-5DD9-42A9-A1C3-DA77359BC390}" srcId="{32B7A84E-9252-472B-B0D2-638324BE3130}" destId="{3C5C6E0F-A305-4684-9E10-9E0BF4756606}" srcOrd="9" destOrd="0" parTransId="{E24592FF-EFB4-4D0C-B053-9AF85DB1841E}" sibTransId="{69A453C0-C128-4D07-A35A-84D938BD8F03}"/>
    <dgm:cxn modelId="{E6AFA70B-DDCA-4946-803B-B0BAEDDDC191}" type="presOf" srcId="{B8CCB90D-2E35-46CE-9C96-80B2FC5E1575}" destId="{A819E46C-0DD6-4A89-BA58-96D5664F892B}" srcOrd="0" destOrd="0" presId="urn:microsoft.com/office/officeart/2005/8/layout/radial1"/>
    <dgm:cxn modelId="{E89D5F16-9089-4BF3-B9A9-63A8C90AA737}" type="presOf" srcId="{CCF867FF-D4FA-427B-A709-B4DF197EB6DE}" destId="{18B46A5D-F9E9-4B50-A378-88D77E3B7D42}" srcOrd="0" destOrd="0" presId="urn:microsoft.com/office/officeart/2005/8/layout/radial1"/>
    <dgm:cxn modelId="{EA1F0919-AC3A-411B-964C-E70853462FF6}" type="presOf" srcId="{6A21D047-87F5-4212-8781-B9D6C23E30EE}" destId="{CBDA92EA-B622-4110-BA5C-06934EAC7FA6}" srcOrd="0" destOrd="0" presId="urn:microsoft.com/office/officeart/2005/8/layout/radial1"/>
    <dgm:cxn modelId="{A4745C1C-C092-4AB0-AB5C-EC98E96D012E}" srcId="{32B7A84E-9252-472B-B0D2-638324BE3130}" destId="{3D324D4D-F281-4230-9F1E-2966CC6D9D65}" srcOrd="8" destOrd="0" parTransId="{97DC822E-F64C-4C88-ACC7-FD5964ADE052}" sibTransId="{2026203F-6504-4D55-AF09-396F3381CB5F}"/>
    <dgm:cxn modelId="{1505A420-A1FB-409B-9D52-D4BE53C395B2}" type="presOf" srcId="{EA55EAA3-1BD1-4976-B16B-A962719C207B}" destId="{BB9929DE-6AD7-436E-BC8A-83595AF23862}" srcOrd="0" destOrd="0" presId="urn:microsoft.com/office/officeart/2005/8/layout/radial1"/>
    <dgm:cxn modelId="{45226529-8B6E-409C-9E17-438D16E371E5}" type="presOf" srcId="{18D09B14-320E-47BE-AD4D-638BE8E07A57}" destId="{1EAD55D9-D486-4EB7-AD2C-6D735D2C846B}" srcOrd="0" destOrd="0" presId="urn:microsoft.com/office/officeart/2005/8/layout/radial1"/>
    <dgm:cxn modelId="{26ED5732-8A6A-464E-A765-F8FB651C708D}" type="presOf" srcId="{F7E1D1E2-3E38-4853-89E3-2048A72A0B1C}" destId="{1AFE4773-8962-4A90-8733-6E541F96AF2C}" srcOrd="0" destOrd="0" presId="urn:microsoft.com/office/officeart/2005/8/layout/radial1"/>
    <dgm:cxn modelId="{2585873C-FEA9-4C26-95D5-180536BF03AB}" type="presOf" srcId="{CA2AFFB3-D8BE-4793-BBDD-DAB0E92D9E03}" destId="{9F589188-1C15-4953-9B91-07C665682E20}" srcOrd="1" destOrd="0" presId="urn:microsoft.com/office/officeart/2005/8/layout/radial1"/>
    <dgm:cxn modelId="{FF8D0847-6979-4186-B9EF-E1FF73E311CE}" type="presOf" srcId="{D7A81AC3-568A-405A-8B12-A3499A0029C5}" destId="{D63F5875-E8F1-40F6-96DA-88F988E7164B}" srcOrd="0" destOrd="0" presId="urn:microsoft.com/office/officeart/2005/8/layout/radial1"/>
    <dgm:cxn modelId="{B3BAEC4B-0736-4B09-BBF8-2CED4F28B923}" type="presOf" srcId="{E24592FF-EFB4-4D0C-B053-9AF85DB1841E}" destId="{81522B92-B624-4C42-816E-937ABF7A6D2F}" srcOrd="1" destOrd="0" presId="urn:microsoft.com/office/officeart/2005/8/layout/radial1"/>
    <dgm:cxn modelId="{1048B34D-04A4-464B-BACE-9445982A1F65}" type="presOf" srcId="{857804E6-F061-4BD7-9D38-942CAE5CE268}" destId="{77679554-57D3-427C-ADB5-11FA9C2B7608}" srcOrd="0" destOrd="0" presId="urn:microsoft.com/office/officeart/2005/8/layout/radial1"/>
    <dgm:cxn modelId="{02924450-C195-415C-82B5-A5AD199C7575}" type="presOf" srcId="{32B7A84E-9252-472B-B0D2-638324BE3130}" destId="{56A8C192-739E-4A08-BD99-6FE31A0BBF57}" srcOrd="0" destOrd="0" presId="urn:microsoft.com/office/officeart/2005/8/layout/radial1"/>
    <dgm:cxn modelId="{C3B36A50-CAE7-4A4A-ACC5-7D861279A997}" type="presOf" srcId="{C0DF24C2-0343-4B7D-A04F-1189ED0A9AA8}" destId="{CED26074-7CCE-41D9-B6EB-FFDC5997778E}" srcOrd="0" destOrd="0" presId="urn:microsoft.com/office/officeart/2005/8/layout/radial1"/>
    <dgm:cxn modelId="{55D97F52-450C-46C3-8227-2A6AEE6F1736}" srcId="{32B7A84E-9252-472B-B0D2-638324BE3130}" destId="{D7A81AC3-568A-405A-8B12-A3499A0029C5}" srcOrd="0" destOrd="0" parTransId="{0B54D9B5-408F-480E-9B70-B1F9902561B3}" sibTransId="{26FC6C11-75F4-4567-A1C9-512EDD45660F}"/>
    <dgm:cxn modelId="{F383DC55-EF3A-4DB4-A693-CAF480B445AF}" type="presOf" srcId="{B8CCB90D-2E35-46CE-9C96-80B2FC5E1575}" destId="{93517B77-6136-4A11-B433-0D3F0839CDBF}" srcOrd="1" destOrd="0" presId="urn:microsoft.com/office/officeart/2005/8/layout/radial1"/>
    <dgm:cxn modelId="{A3719659-6531-4346-B1B9-8C0DB533586A}" type="presOf" srcId="{97DC822E-F64C-4C88-ACC7-FD5964ADE052}" destId="{64C6446E-13B6-4AB8-8346-0AA002B65FEC}" srcOrd="1" destOrd="0" presId="urn:microsoft.com/office/officeart/2005/8/layout/radial1"/>
    <dgm:cxn modelId="{8638905D-8035-47A3-A3FB-D745745EF85B}" type="presOf" srcId="{E32715BA-C9B5-426E-9492-661249E0C18A}" destId="{4CCFEBFF-DE2C-47C9-8E1E-F0DA2419DD60}" srcOrd="0" destOrd="0" presId="urn:microsoft.com/office/officeart/2005/8/layout/radial1"/>
    <dgm:cxn modelId="{DC7BBA5D-1B8C-4A7D-BACE-9AF0F0ECDE49}" type="presOf" srcId="{8CBA01EE-5D1A-463A-B26A-DCAE39606B8D}" destId="{604FEF73-8287-471E-8235-8642FF793CC3}" srcOrd="0" destOrd="0" presId="urn:microsoft.com/office/officeart/2005/8/layout/radial1"/>
    <dgm:cxn modelId="{5A40BF60-0B6B-4199-B24A-09FDD11FDA33}" type="presOf" srcId="{CA2AFFB3-D8BE-4793-BBDD-DAB0E92D9E03}" destId="{75E8AF6A-810D-42B1-8632-9AE58B127DEA}" srcOrd="0" destOrd="0" presId="urn:microsoft.com/office/officeart/2005/8/layout/radial1"/>
    <dgm:cxn modelId="{DB63BE63-8789-48C9-B44B-8CE24B3FADAF}" srcId="{32B7A84E-9252-472B-B0D2-638324BE3130}" destId="{EA55EAA3-1BD1-4976-B16B-A962719C207B}" srcOrd="2" destOrd="0" parTransId="{6A21D047-87F5-4212-8781-B9D6C23E30EE}" sibTransId="{C742EC8B-1252-4094-93DA-59E6E1E2BA4E}"/>
    <dgm:cxn modelId="{67C8BF6A-F931-4871-83DB-2EF9A89E42D2}" type="presOf" srcId="{97DC822E-F64C-4C88-ACC7-FD5964ADE052}" destId="{99C5AD6F-A2E6-47E1-95DC-87F9B535005F}" srcOrd="0" destOrd="0" presId="urn:microsoft.com/office/officeart/2005/8/layout/radial1"/>
    <dgm:cxn modelId="{82F7CB7A-3A77-46C0-815D-6272A7947E2A}" type="presOf" srcId="{D730C0AB-97CB-4B49-BD61-EFA50237CE2C}" destId="{34F46600-DF17-449C-B5A5-AD5F48F46196}" srcOrd="0" destOrd="0" presId="urn:microsoft.com/office/officeart/2005/8/layout/radial1"/>
    <dgm:cxn modelId="{9732BC80-B4FA-4F52-9AD2-0AFC1C48B55F}" type="presOf" srcId="{AF06EC9F-2721-4E78-9772-0DDCEBCAD273}" destId="{6A1B2F26-8AA5-42A8-9531-DBD0616838CF}" srcOrd="1" destOrd="0" presId="urn:microsoft.com/office/officeart/2005/8/layout/radial1"/>
    <dgm:cxn modelId="{63891D81-2698-4102-BBFC-ABB7D7AC69EB}" srcId="{32B7A84E-9252-472B-B0D2-638324BE3130}" destId="{C0DF24C2-0343-4B7D-A04F-1189ED0A9AA8}" srcOrd="10" destOrd="0" parTransId="{B8CCB90D-2E35-46CE-9C96-80B2FC5E1575}" sibTransId="{D6469621-AB5E-4954-A825-38DE697116CD}"/>
    <dgm:cxn modelId="{18142283-1ED0-45B3-941F-B46B3CE7F969}" type="presOf" srcId="{4C9BD6D2-1BC7-4A5C-81E4-52EDAD358EB5}" destId="{3735F421-206D-4157-BA7F-F93350D18FD8}" srcOrd="0" destOrd="0" presId="urn:microsoft.com/office/officeart/2005/8/layout/radial1"/>
    <dgm:cxn modelId="{BB85A583-B3D9-4A9F-8A68-D6E86C17ADF0}" type="presOf" srcId="{CCF867FF-D4FA-427B-A709-B4DF197EB6DE}" destId="{13087A67-533A-4C22-9521-A898C8519DC2}" srcOrd="1" destOrd="0" presId="urn:microsoft.com/office/officeart/2005/8/layout/radial1"/>
    <dgm:cxn modelId="{ACACDB83-38EB-4F9E-A6A4-5D7F3A7AA3A9}" srcId="{32B7A84E-9252-472B-B0D2-638324BE3130}" destId="{502FC4C7-6ED7-46B1-ADDF-944DF0D5CB44}" srcOrd="11" destOrd="0" parTransId="{AF06EC9F-2721-4E78-9772-0DDCEBCAD273}" sibTransId="{D153686B-052A-424C-9434-D0B73871C594}"/>
    <dgm:cxn modelId="{5CC47E8D-4D1B-40D9-B442-E73BA300EE0B}" type="presOf" srcId="{AF06EC9F-2721-4E78-9772-0DDCEBCAD273}" destId="{02E7584A-9AFB-4F09-8FA9-FE8697300931}" srcOrd="0" destOrd="0" presId="urn:microsoft.com/office/officeart/2005/8/layout/radial1"/>
    <dgm:cxn modelId="{0F700596-2B25-408D-9ACA-0194A9CBE591}" type="presOf" srcId="{B4B4B650-FF65-49B7-8723-0E97653FDED9}" destId="{91DF4671-9D86-46C8-A862-33586265D25A}" srcOrd="0" destOrd="0" presId="urn:microsoft.com/office/officeart/2005/8/layout/radial1"/>
    <dgm:cxn modelId="{BE4CEF9F-4C64-411F-8DF1-BF84EF0AB90F}" srcId="{32B7A84E-9252-472B-B0D2-638324BE3130}" destId="{D730C0AB-97CB-4B49-BD61-EFA50237CE2C}" srcOrd="7" destOrd="0" parTransId="{E32715BA-C9B5-426E-9492-661249E0C18A}" sibTransId="{8EA9F3FB-1D89-49ED-A68D-E0920A33E84B}"/>
    <dgm:cxn modelId="{4C90A2B0-4783-43BA-87CC-36205489FC34}" srcId="{32B7A84E-9252-472B-B0D2-638324BE3130}" destId="{B4B4B650-FF65-49B7-8723-0E97653FDED9}" srcOrd="3" destOrd="0" parTransId="{CCF867FF-D4FA-427B-A709-B4DF197EB6DE}" sibTransId="{FAA09AC0-393E-4C97-A010-BA1AB6360239}"/>
    <dgm:cxn modelId="{EF2122B6-639D-4314-B4AC-932AEEE53BFD}" type="presOf" srcId="{3D324D4D-F281-4230-9F1E-2966CC6D9D65}" destId="{7EAD61D5-8D2C-4DD3-AD54-12BC199A715E}" srcOrd="0" destOrd="0" presId="urn:microsoft.com/office/officeart/2005/8/layout/radial1"/>
    <dgm:cxn modelId="{4F49DDB7-50C1-4E55-9FFA-7CC9F1488E64}" type="presOf" srcId="{15866F37-2ECC-4D3B-9197-634F316CFD47}" destId="{6A3EF824-F77D-40AD-B1CF-B1848665C157}" srcOrd="1" destOrd="0" presId="urn:microsoft.com/office/officeart/2005/8/layout/radial1"/>
    <dgm:cxn modelId="{C778A4BB-FD6B-4C76-B963-0645462A6E7B}" type="presOf" srcId="{0B54D9B5-408F-480E-9B70-B1F9902561B3}" destId="{656AFD3E-4F68-4689-BA21-8D977CEC1940}" srcOrd="1" destOrd="0" presId="urn:microsoft.com/office/officeart/2005/8/layout/radial1"/>
    <dgm:cxn modelId="{9AED14C9-92D2-41A6-830A-9110720B611D}" type="presOf" srcId="{6A21D047-87F5-4212-8781-B9D6C23E30EE}" destId="{F9EE5B93-8D12-45C7-9940-23F6A5F5AB71}" srcOrd="1" destOrd="0" presId="urn:microsoft.com/office/officeart/2005/8/layout/radial1"/>
    <dgm:cxn modelId="{64CE4DCE-3A82-4699-81B7-F119DEF0ED9D}" srcId="{32B7A84E-9252-472B-B0D2-638324BE3130}" destId="{18D09B14-320E-47BE-AD4D-638BE8E07A57}" srcOrd="4" destOrd="0" parTransId="{15866F37-2ECC-4D3B-9197-634F316CFD47}" sibTransId="{CB6C0D13-E0CF-4EB3-A355-7840249BB5C7}"/>
    <dgm:cxn modelId="{D68686CF-E12F-4813-BA65-9D5BA3E6D617}" type="presOf" srcId="{3C9C58C7-1D98-4470-9C66-F63BA4A66C7D}" destId="{ABE7A0B6-38BE-4CEE-A717-F5A209EA82FA}" srcOrd="0" destOrd="0" presId="urn:microsoft.com/office/officeart/2005/8/layout/radial1"/>
    <dgm:cxn modelId="{7BDD4BD0-4D0B-47AE-925A-B13FDD0B3B20}" type="presOf" srcId="{3C5C6E0F-A305-4684-9E10-9E0BF4756606}" destId="{A7F0E59B-660F-4E17-99F2-360A47728C7F}" srcOrd="0" destOrd="0" presId="urn:microsoft.com/office/officeart/2005/8/layout/radial1"/>
    <dgm:cxn modelId="{8AB1E4D2-38A9-4B60-9C88-30664B41A2C9}" type="presOf" srcId="{3C9C58C7-1D98-4470-9C66-F63BA4A66C7D}" destId="{B38AD5BC-8E55-43EF-8EAB-15BA93002253}" srcOrd="1" destOrd="0" presId="urn:microsoft.com/office/officeart/2005/8/layout/radial1"/>
    <dgm:cxn modelId="{0DE2ABD3-EE78-4CAE-A463-9D54A76803C0}" srcId="{32B7A84E-9252-472B-B0D2-638324BE3130}" destId="{4C9BD6D2-1BC7-4A5C-81E4-52EDAD358EB5}" srcOrd="1" destOrd="0" parTransId="{F7E1D1E2-3E38-4853-89E3-2048A72A0B1C}" sibTransId="{CFAB977C-F593-47ED-92D3-4F9535DED08F}"/>
    <dgm:cxn modelId="{62B58AD4-481B-4249-B2CD-C7016E6F8FFD}" type="presOf" srcId="{2DE93B69-7207-4B1E-BEB0-810AFD6D312E}" destId="{83D877E4-056E-4DD7-B11F-C06506225FEE}" srcOrd="0" destOrd="0" presId="urn:microsoft.com/office/officeart/2005/8/layout/radial1"/>
    <dgm:cxn modelId="{D463B4D6-4A66-47E4-BE1A-7FEA9139F952}" type="presOf" srcId="{0B54D9B5-408F-480E-9B70-B1F9902561B3}" destId="{8F1957BE-9F79-4199-BAF1-09DD6A5C5F69}" srcOrd="0" destOrd="0" presId="urn:microsoft.com/office/officeart/2005/8/layout/radial1"/>
    <dgm:cxn modelId="{E80B39E5-FB9C-41B0-A89A-86915A0523C7}" type="presOf" srcId="{15866F37-2ECC-4D3B-9197-634F316CFD47}" destId="{7C1CD989-9E8B-482F-9D33-CCCC84F7AD57}" srcOrd="0" destOrd="0" presId="urn:microsoft.com/office/officeart/2005/8/layout/radial1"/>
    <dgm:cxn modelId="{9794D4E6-F667-42E9-B63B-2BE2D6B42AF6}" srcId="{32B7A84E-9252-472B-B0D2-638324BE3130}" destId="{2DE93B69-7207-4B1E-BEB0-810AFD6D312E}" srcOrd="5" destOrd="0" parTransId="{CA2AFFB3-D8BE-4793-BBDD-DAB0E92D9E03}" sibTransId="{0901FAFA-D8AE-475E-8D09-14BED1B78087}"/>
    <dgm:cxn modelId="{9247A4E7-E330-4B54-8FB9-C293A488A024}" type="presOf" srcId="{E24592FF-EFB4-4D0C-B053-9AF85DB1841E}" destId="{3210BE2A-2308-4740-B935-A49B862FC6A4}" srcOrd="0" destOrd="0" presId="urn:microsoft.com/office/officeart/2005/8/layout/radial1"/>
    <dgm:cxn modelId="{5BCF8DF6-46C8-4C5F-93DE-D96540517ABA}" type="presOf" srcId="{E32715BA-C9B5-426E-9492-661249E0C18A}" destId="{D1766F9C-C169-4C34-99AD-B8481B7E519C}" srcOrd="1" destOrd="0" presId="urn:microsoft.com/office/officeart/2005/8/layout/radial1"/>
    <dgm:cxn modelId="{456C97FC-C393-4368-B872-71C17568F685}" type="presOf" srcId="{502FC4C7-6ED7-46B1-ADDF-944DF0D5CB44}" destId="{7755A73B-8D28-4431-9763-DC95929F705E}" srcOrd="0" destOrd="0" presId="urn:microsoft.com/office/officeart/2005/8/layout/radial1"/>
    <dgm:cxn modelId="{94F8D4A1-3DAB-432F-948D-730BDB0427FF}" type="presParOf" srcId="{77679554-57D3-427C-ADB5-11FA9C2B7608}" destId="{56A8C192-739E-4A08-BD99-6FE31A0BBF57}" srcOrd="0" destOrd="0" presId="urn:microsoft.com/office/officeart/2005/8/layout/radial1"/>
    <dgm:cxn modelId="{27D4C4AC-A130-4B8F-A145-F99279B4871A}" type="presParOf" srcId="{77679554-57D3-427C-ADB5-11FA9C2B7608}" destId="{8F1957BE-9F79-4199-BAF1-09DD6A5C5F69}" srcOrd="1" destOrd="0" presId="urn:microsoft.com/office/officeart/2005/8/layout/radial1"/>
    <dgm:cxn modelId="{78E105B6-F1F6-4038-ADB6-49B861025FB3}" type="presParOf" srcId="{8F1957BE-9F79-4199-BAF1-09DD6A5C5F69}" destId="{656AFD3E-4F68-4689-BA21-8D977CEC1940}" srcOrd="0" destOrd="0" presId="urn:microsoft.com/office/officeart/2005/8/layout/radial1"/>
    <dgm:cxn modelId="{B9D28A0A-20D8-46AB-97D8-7BDD30CDCB56}" type="presParOf" srcId="{77679554-57D3-427C-ADB5-11FA9C2B7608}" destId="{D63F5875-E8F1-40F6-96DA-88F988E7164B}" srcOrd="2" destOrd="0" presId="urn:microsoft.com/office/officeart/2005/8/layout/radial1"/>
    <dgm:cxn modelId="{F7BB1F81-139E-4880-BA7A-0D201FD6EAA0}" type="presParOf" srcId="{77679554-57D3-427C-ADB5-11FA9C2B7608}" destId="{1AFE4773-8962-4A90-8733-6E541F96AF2C}" srcOrd="3" destOrd="0" presId="urn:microsoft.com/office/officeart/2005/8/layout/radial1"/>
    <dgm:cxn modelId="{CC53F8DE-A612-407C-8313-90F8FB8DC184}" type="presParOf" srcId="{1AFE4773-8962-4A90-8733-6E541F96AF2C}" destId="{63DD880B-52C7-4B10-A0E7-81EA97C644AD}" srcOrd="0" destOrd="0" presId="urn:microsoft.com/office/officeart/2005/8/layout/radial1"/>
    <dgm:cxn modelId="{12F361D7-9A78-4B65-9CC4-DB9A47A4F442}" type="presParOf" srcId="{77679554-57D3-427C-ADB5-11FA9C2B7608}" destId="{3735F421-206D-4157-BA7F-F93350D18FD8}" srcOrd="4" destOrd="0" presId="urn:microsoft.com/office/officeart/2005/8/layout/radial1"/>
    <dgm:cxn modelId="{D3A759AC-7455-4585-B723-A21C8AA06665}" type="presParOf" srcId="{77679554-57D3-427C-ADB5-11FA9C2B7608}" destId="{CBDA92EA-B622-4110-BA5C-06934EAC7FA6}" srcOrd="5" destOrd="0" presId="urn:microsoft.com/office/officeart/2005/8/layout/radial1"/>
    <dgm:cxn modelId="{3FFB5BCC-D120-4CE5-BA75-38E35FF97A49}" type="presParOf" srcId="{CBDA92EA-B622-4110-BA5C-06934EAC7FA6}" destId="{F9EE5B93-8D12-45C7-9940-23F6A5F5AB71}" srcOrd="0" destOrd="0" presId="urn:microsoft.com/office/officeart/2005/8/layout/radial1"/>
    <dgm:cxn modelId="{16E2AF1F-CB93-4FCD-A824-E958BB82EC8A}" type="presParOf" srcId="{77679554-57D3-427C-ADB5-11FA9C2B7608}" destId="{BB9929DE-6AD7-436E-BC8A-83595AF23862}" srcOrd="6" destOrd="0" presId="urn:microsoft.com/office/officeart/2005/8/layout/radial1"/>
    <dgm:cxn modelId="{1DFE74A7-AC25-4BC6-847F-CA038B946E30}" type="presParOf" srcId="{77679554-57D3-427C-ADB5-11FA9C2B7608}" destId="{18B46A5D-F9E9-4B50-A378-88D77E3B7D42}" srcOrd="7" destOrd="0" presId="urn:microsoft.com/office/officeart/2005/8/layout/radial1"/>
    <dgm:cxn modelId="{78217359-4005-4224-A1F3-0ED4998D9A26}" type="presParOf" srcId="{18B46A5D-F9E9-4B50-A378-88D77E3B7D42}" destId="{13087A67-533A-4C22-9521-A898C8519DC2}" srcOrd="0" destOrd="0" presId="urn:microsoft.com/office/officeart/2005/8/layout/radial1"/>
    <dgm:cxn modelId="{3419CFF0-2B64-4677-ACE1-547453F1B6BC}" type="presParOf" srcId="{77679554-57D3-427C-ADB5-11FA9C2B7608}" destId="{91DF4671-9D86-46C8-A862-33586265D25A}" srcOrd="8" destOrd="0" presId="urn:microsoft.com/office/officeart/2005/8/layout/radial1"/>
    <dgm:cxn modelId="{D4EDED79-F79A-4C82-8713-247686664EA6}" type="presParOf" srcId="{77679554-57D3-427C-ADB5-11FA9C2B7608}" destId="{7C1CD989-9E8B-482F-9D33-CCCC84F7AD57}" srcOrd="9" destOrd="0" presId="urn:microsoft.com/office/officeart/2005/8/layout/radial1"/>
    <dgm:cxn modelId="{9A4A7F48-FE05-4A98-A7C7-0EE5746E4DFF}" type="presParOf" srcId="{7C1CD989-9E8B-482F-9D33-CCCC84F7AD57}" destId="{6A3EF824-F77D-40AD-B1CF-B1848665C157}" srcOrd="0" destOrd="0" presId="urn:microsoft.com/office/officeart/2005/8/layout/radial1"/>
    <dgm:cxn modelId="{B74E0436-7E59-47AA-9E71-91DE70C6BD5B}" type="presParOf" srcId="{77679554-57D3-427C-ADB5-11FA9C2B7608}" destId="{1EAD55D9-D486-4EB7-AD2C-6D735D2C846B}" srcOrd="10" destOrd="0" presId="urn:microsoft.com/office/officeart/2005/8/layout/radial1"/>
    <dgm:cxn modelId="{99B5E61C-1BF6-41D7-AABD-CF8C52BE6979}" type="presParOf" srcId="{77679554-57D3-427C-ADB5-11FA9C2B7608}" destId="{75E8AF6A-810D-42B1-8632-9AE58B127DEA}" srcOrd="11" destOrd="0" presId="urn:microsoft.com/office/officeart/2005/8/layout/radial1"/>
    <dgm:cxn modelId="{09D7A6DD-F08C-4D99-AB31-EC6B9AF1F9E5}" type="presParOf" srcId="{75E8AF6A-810D-42B1-8632-9AE58B127DEA}" destId="{9F589188-1C15-4953-9B91-07C665682E20}" srcOrd="0" destOrd="0" presId="urn:microsoft.com/office/officeart/2005/8/layout/radial1"/>
    <dgm:cxn modelId="{707EE6D7-0427-4B76-BD68-F60751C4FDEB}" type="presParOf" srcId="{77679554-57D3-427C-ADB5-11FA9C2B7608}" destId="{83D877E4-056E-4DD7-B11F-C06506225FEE}" srcOrd="12" destOrd="0" presId="urn:microsoft.com/office/officeart/2005/8/layout/radial1"/>
    <dgm:cxn modelId="{1B01915F-F619-4652-85D4-630C358BB4E4}" type="presParOf" srcId="{77679554-57D3-427C-ADB5-11FA9C2B7608}" destId="{ABE7A0B6-38BE-4CEE-A717-F5A209EA82FA}" srcOrd="13" destOrd="0" presId="urn:microsoft.com/office/officeart/2005/8/layout/radial1"/>
    <dgm:cxn modelId="{71C62E49-8FB9-41DB-9525-0BA973501332}" type="presParOf" srcId="{ABE7A0B6-38BE-4CEE-A717-F5A209EA82FA}" destId="{B38AD5BC-8E55-43EF-8EAB-15BA93002253}" srcOrd="0" destOrd="0" presId="urn:microsoft.com/office/officeart/2005/8/layout/radial1"/>
    <dgm:cxn modelId="{3A75E087-7528-47BC-88C7-56114DD02F8E}" type="presParOf" srcId="{77679554-57D3-427C-ADB5-11FA9C2B7608}" destId="{604FEF73-8287-471E-8235-8642FF793CC3}" srcOrd="14" destOrd="0" presId="urn:microsoft.com/office/officeart/2005/8/layout/radial1"/>
    <dgm:cxn modelId="{B17B697D-BBE8-4407-B99A-C1B214E4ED6E}" type="presParOf" srcId="{77679554-57D3-427C-ADB5-11FA9C2B7608}" destId="{4CCFEBFF-DE2C-47C9-8E1E-F0DA2419DD60}" srcOrd="15" destOrd="0" presId="urn:microsoft.com/office/officeart/2005/8/layout/radial1"/>
    <dgm:cxn modelId="{FA7EDCD6-897D-4DDE-8255-EF81941C2E08}" type="presParOf" srcId="{4CCFEBFF-DE2C-47C9-8E1E-F0DA2419DD60}" destId="{D1766F9C-C169-4C34-99AD-B8481B7E519C}" srcOrd="0" destOrd="0" presId="urn:microsoft.com/office/officeart/2005/8/layout/radial1"/>
    <dgm:cxn modelId="{988228D0-0F8F-4FD2-BCB3-847DD649C44B}" type="presParOf" srcId="{77679554-57D3-427C-ADB5-11FA9C2B7608}" destId="{34F46600-DF17-449C-B5A5-AD5F48F46196}" srcOrd="16" destOrd="0" presId="urn:microsoft.com/office/officeart/2005/8/layout/radial1"/>
    <dgm:cxn modelId="{8BC452CC-98B0-4137-89A7-D0D03E7AF213}" type="presParOf" srcId="{77679554-57D3-427C-ADB5-11FA9C2B7608}" destId="{99C5AD6F-A2E6-47E1-95DC-87F9B535005F}" srcOrd="17" destOrd="0" presId="urn:microsoft.com/office/officeart/2005/8/layout/radial1"/>
    <dgm:cxn modelId="{E9F6B08A-4ECA-4311-A7EE-E1BA0697D1DC}" type="presParOf" srcId="{99C5AD6F-A2E6-47E1-95DC-87F9B535005F}" destId="{64C6446E-13B6-4AB8-8346-0AA002B65FEC}" srcOrd="0" destOrd="0" presId="urn:microsoft.com/office/officeart/2005/8/layout/radial1"/>
    <dgm:cxn modelId="{AAFB74C3-AB62-4459-836E-7F005ED81DDF}" type="presParOf" srcId="{77679554-57D3-427C-ADB5-11FA9C2B7608}" destId="{7EAD61D5-8D2C-4DD3-AD54-12BC199A715E}" srcOrd="18" destOrd="0" presId="urn:microsoft.com/office/officeart/2005/8/layout/radial1"/>
    <dgm:cxn modelId="{CB3B9FD6-A6CF-4175-97F9-52A775596908}" type="presParOf" srcId="{77679554-57D3-427C-ADB5-11FA9C2B7608}" destId="{3210BE2A-2308-4740-B935-A49B862FC6A4}" srcOrd="19" destOrd="0" presId="urn:microsoft.com/office/officeart/2005/8/layout/radial1"/>
    <dgm:cxn modelId="{D4515BC4-1AAD-4B5A-8B1F-92401726E44D}" type="presParOf" srcId="{3210BE2A-2308-4740-B935-A49B862FC6A4}" destId="{81522B92-B624-4C42-816E-937ABF7A6D2F}" srcOrd="0" destOrd="0" presId="urn:microsoft.com/office/officeart/2005/8/layout/radial1"/>
    <dgm:cxn modelId="{53D6CC93-7AE4-40EF-963C-588EB50C7AB6}" type="presParOf" srcId="{77679554-57D3-427C-ADB5-11FA9C2B7608}" destId="{A7F0E59B-660F-4E17-99F2-360A47728C7F}" srcOrd="20" destOrd="0" presId="urn:microsoft.com/office/officeart/2005/8/layout/radial1"/>
    <dgm:cxn modelId="{3165828A-58ED-4AF1-BC4F-D9F8D636FD51}" type="presParOf" srcId="{77679554-57D3-427C-ADB5-11FA9C2B7608}" destId="{A819E46C-0DD6-4A89-BA58-96D5664F892B}" srcOrd="21" destOrd="0" presId="urn:microsoft.com/office/officeart/2005/8/layout/radial1"/>
    <dgm:cxn modelId="{9899A238-AE30-442A-992D-CE443565E875}" type="presParOf" srcId="{A819E46C-0DD6-4A89-BA58-96D5664F892B}" destId="{93517B77-6136-4A11-B433-0D3F0839CDBF}" srcOrd="0" destOrd="0" presId="urn:microsoft.com/office/officeart/2005/8/layout/radial1"/>
    <dgm:cxn modelId="{EBADD350-8DEB-4C8A-896A-C390AF6B08ED}" type="presParOf" srcId="{77679554-57D3-427C-ADB5-11FA9C2B7608}" destId="{CED26074-7CCE-41D9-B6EB-FFDC5997778E}" srcOrd="22" destOrd="0" presId="urn:microsoft.com/office/officeart/2005/8/layout/radial1"/>
    <dgm:cxn modelId="{6F4F0969-07C7-4DE7-93AB-B14903A485FE}" type="presParOf" srcId="{77679554-57D3-427C-ADB5-11FA9C2B7608}" destId="{02E7584A-9AFB-4F09-8FA9-FE8697300931}" srcOrd="23" destOrd="0" presId="urn:microsoft.com/office/officeart/2005/8/layout/radial1"/>
    <dgm:cxn modelId="{79FDEB05-425B-480E-BEFD-2CA051B6F8A7}" type="presParOf" srcId="{02E7584A-9AFB-4F09-8FA9-FE8697300931}" destId="{6A1B2F26-8AA5-42A8-9531-DBD0616838CF}" srcOrd="0" destOrd="0" presId="urn:microsoft.com/office/officeart/2005/8/layout/radial1"/>
    <dgm:cxn modelId="{15ACA942-538B-4CE6-A424-43E23E9E2644}" type="presParOf" srcId="{77679554-57D3-427C-ADB5-11FA9C2B7608}" destId="{7755A73B-8D28-4431-9763-DC95929F705E}" srcOrd="24"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360EE96-E667-453A-BEA5-368E46A73230}" type="doc">
      <dgm:prSet loTypeId="urn:microsoft.com/office/officeart/2005/8/layout/process4" loCatId="list" qsTypeId="urn:microsoft.com/office/officeart/2005/8/quickstyle/simple1" qsCatId="simple" csTypeId="urn:microsoft.com/office/officeart/2005/8/colors/colorful5" csCatId="colorful" phldr="1"/>
      <dgm:spPr/>
      <dgm:t>
        <a:bodyPr/>
        <a:lstStyle/>
        <a:p>
          <a:endParaRPr lang="en-IE"/>
        </a:p>
      </dgm:t>
    </dgm:pt>
    <dgm:pt modelId="{5239E5EA-DF9C-4D4E-BFEA-6D08437F459E}">
      <dgm:prSet phldrT="[Text]" custT="1"/>
      <dgm:spPr/>
      <dgm:t>
        <a:bodyPr/>
        <a:lstStyle/>
        <a:p>
          <a:pPr algn="ctr"/>
          <a:r>
            <a:rPr lang="en-IE" sz="1800" b="1" dirty="0"/>
            <a:t>Two Key Axis</a:t>
          </a:r>
        </a:p>
      </dgm:t>
    </dgm:pt>
    <dgm:pt modelId="{DB064095-604A-4661-A24B-994C47D651D3}" type="parTrans" cxnId="{BB8BD8AD-3648-4680-8DE7-761B3BA8A718}">
      <dgm:prSet/>
      <dgm:spPr/>
      <dgm:t>
        <a:bodyPr/>
        <a:lstStyle/>
        <a:p>
          <a:endParaRPr lang="en-IE"/>
        </a:p>
      </dgm:t>
    </dgm:pt>
    <dgm:pt modelId="{7E4A2078-86AD-4412-A692-835A82D255C4}" type="sibTrans" cxnId="{BB8BD8AD-3648-4680-8DE7-761B3BA8A718}">
      <dgm:prSet/>
      <dgm:spPr/>
      <dgm:t>
        <a:bodyPr/>
        <a:lstStyle/>
        <a:p>
          <a:endParaRPr lang="en-IE"/>
        </a:p>
      </dgm:t>
    </dgm:pt>
    <dgm:pt modelId="{CEE60699-1B07-403F-984B-640FC10114A8}">
      <dgm:prSet phldrT="[Text]" custT="1"/>
      <dgm:spPr/>
      <dgm:t>
        <a:bodyPr/>
        <a:lstStyle/>
        <a:p>
          <a:pPr algn="ctr"/>
          <a:r>
            <a:rPr lang="en-IE" sz="1800" b="1" dirty="0"/>
            <a:t>Five Styles</a:t>
          </a:r>
        </a:p>
      </dgm:t>
    </dgm:pt>
    <dgm:pt modelId="{B5CB1E59-41D4-459D-B4FE-9F4BE902CB26}" type="parTrans" cxnId="{0160CD28-6A1C-48B4-AF41-1C82867DBAFE}">
      <dgm:prSet/>
      <dgm:spPr/>
      <dgm:t>
        <a:bodyPr/>
        <a:lstStyle/>
        <a:p>
          <a:endParaRPr lang="en-IE"/>
        </a:p>
      </dgm:t>
    </dgm:pt>
    <dgm:pt modelId="{EF431C6E-58B4-406B-BE12-81CA64BE7D12}" type="sibTrans" cxnId="{0160CD28-6A1C-48B4-AF41-1C82867DBAFE}">
      <dgm:prSet/>
      <dgm:spPr/>
      <dgm:t>
        <a:bodyPr/>
        <a:lstStyle/>
        <a:p>
          <a:endParaRPr lang="en-IE"/>
        </a:p>
      </dgm:t>
    </dgm:pt>
    <dgm:pt modelId="{B5A973CF-22A7-4551-868B-44D2C79051C0}">
      <dgm:prSet custT="1"/>
      <dgm:spPr/>
      <dgm:t>
        <a:bodyPr/>
        <a:lstStyle/>
        <a:p>
          <a:pPr algn="ctr"/>
          <a:r>
            <a:rPr lang="en-IE" sz="1800" b="1" dirty="0"/>
            <a:t>Various models based on Managerial Grid Models</a:t>
          </a:r>
        </a:p>
        <a:p>
          <a:pPr algn="ctr"/>
          <a:r>
            <a:rPr lang="en-IE" sz="1600" dirty="0"/>
            <a:t> </a:t>
          </a:r>
        </a:p>
      </dgm:t>
    </dgm:pt>
    <dgm:pt modelId="{3800ED65-80F3-4E34-98B3-B733BFCAA6EE}" type="parTrans" cxnId="{EE343191-3793-4360-80C3-DBCD8EC6964E}">
      <dgm:prSet/>
      <dgm:spPr/>
      <dgm:t>
        <a:bodyPr/>
        <a:lstStyle/>
        <a:p>
          <a:endParaRPr lang="en-IE"/>
        </a:p>
      </dgm:t>
    </dgm:pt>
    <dgm:pt modelId="{4E6D612B-C250-40EE-A4F5-5B425DEAD588}" type="sibTrans" cxnId="{EE343191-3793-4360-80C3-DBCD8EC6964E}">
      <dgm:prSet/>
      <dgm:spPr/>
      <dgm:t>
        <a:bodyPr/>
        <a:lstStyle/>
        <a:p>
          <a:endParaRPr lang="en-IE"/>
        </a:p>
      </dgm:t>
    </dgm:pt>
    <dgm:pt modelId="{CE274E2E-6726-4E00-8556-7C6D40489693}">
      <dgm:prSet custT="1"/>
      <dgm:spPr/>
      <dgm:t>
        <a:bodyPr/>
        <a:lstStyle/>
        <a:p>
          <a:pPr algn="ctr"/>
          <a:r>
            <a:rPr lang="en-IE" sz="1600" dirty="0"/>
            <a:t>Concern for People </a:t>
          </a:r>
        </a:p>
      </dgm:t>
    </dgm:pt>
    <dgm:pt modelId="{7CF92522-3EF3-4246-911D-4E93F79F5F38}" type="parTrans" cxnId="{12EEDD8D-CA02-49AA-8937-574C6234D878}">
      <dgm:prSet/>
      <dgm:spPr/>
      <dgm:t>
        <a:bodyPr/>
        <a:lstStyle/>
        <a:p>
          <a:endParaRPr lang="en-IE"/>
        </a:p>
      </dgm:t>
    </dgm:pt>
    <dgm:pt modelId="{7B13D77C-A1ED-45D9-8FD4-A7919CC16B98}" type="sibTrans" cxnId="{12EEDD8D-CA02-49AA-8937-574C6234D878}">
      <dgm:prSet/>
      <dgm:spPr/>
      <dgm:t>
        <a:bodyPr/>
        <a:lstStyle/>
        <a:p>
          <a:endParaRPr lang="en-IE"/>
        </a:p>
      </dgm:t>
    </dgm:pt>
    <dgm:pt modelId="{B228D0A8-B3B2-411B-97D8-6D7BB8C8CF94}">
      <dgm:prSet custT="1"/>
      <dgm:spPr/>
      <dgm:t>
        <a:bodyPr/>
        <a:lstStyle/>
        <a:p>
          <a:pPr algn="ctr"/>
          <a:r>
            <a:rPr lang="en-IE" sz="1600" dirty="0"/>
            <a:t>Concern for Tasks</a:t>
          </a:r>
        </a:p>
      </dgm:t>
    </dgm:pt>
    <dgm:pt modelId="{0E18267C-CBBA-41EC-8338-DA1F9DB495A0}" type="parTrans" cxnId="{5CC79BC1-6A8B-4622-9A53-CA1C63C58D61}">
      <dgm:prSet/>
      <dgm:spPr/>
      <dgm:t>
        <a:bodyPr/>
        <a:lstStyle/>
        <a:p>
          <a:endParaRPr lang="en-IE"/>
        </a:p>
      </dgm:t>
    </dgm:pt>
    <dgm:pt modelId="{7DCB6865-523F-4BB0-9DE7-FEBCD543CAD4}" type="sibTrans" cxnId="{5CC79BC1-6A8B-4622-9A53-CA1C63C58D61}">
      <dgm:prSet/>
      <dgm:spPr/>
      <dgm:t>
        <a:bodyPr/>
        <a:lstStyle/>
        <a:p>
          <a:endParaRPr lang="en-IE"/>
        </a:p>
      </dgm:t>
    </dgm:pt>
    <dgm:pt modelId="{1418092C-C82F-4E6E-8E8B-795A48F242C8}">
      <dgm:prSet custT="1"/>
      <dgm:spPr/>
      <dgm:t>
        <a:bodyPr/>
        <a:lstStyle/>
        <a:p>
          <a:pPr algn="ctr"/>
          <a:r>
            <a:rPr lang="en-IE" sz="1800" b="1" dirty="0"/>
            <a:t>Desirable</a:t>
          </a:r>
        </a:p>
      </dgm:t>
    </dgm:pt>
    <dgm:pt modelId="{F3C8ECB7-427C-430B-8256-9CC88D102FA9}" type="parTrans" cxnId="{2B8D3F5F-B2FA-4506-B6ED-1E4369A1D98B}">
      <dgm:prSet/>
      <dgm:spPr/>
      <dgm:t>
        <a:bodyPr/>
        <a:lstStyle/>
        <a:p>
          <a:endParaRPr lang="en-IE"/>
        </a:p>
      </dgm:t>
    </dgm:pt>
    <dgm:pt modelId="{D66DD3CE-0615-4C85-9773-333627364CBA}" type="sibTrans" cxnId="{2B8D3F5F-B2FA-4506-B6ED-1E4369A1D98B}">
      <dgm:prSet/>
      <dgm:spPr/>
      <dgm:t>
        <a:bodyPr/>
        <a:lstStyle/>
        <a:p>
          <a:endParaRPr lang="en-IE"/>
        </a:p>
      </dgm:t>
    </dgm:pt>
    <dgm:pt modelId="{69E786DE-B8A8-4D01-9248-F62C11149E69}">
      <dgm:prSet custT="1"/>
      <dgm:spPr/>
      <dgm:t>
        <a:bodyPr/>
        <a:lstStyle/>
        <a:p>
          <a:pPr algn="ctr"/>
          <a:r>
            <a:rPr lang="en-IE" sz="1600"/>
            <a:t>Compromising (worst of both worlds?)</a:t>
          </a:r>
          <a:endParaRPr lang="en-IE" sz="1600" dirty="0"/>
        </a:p>
      </dgm:t>
    </dgm:pt>
    <dgm:pt modelId="{BD773D69-C0C2-422E-BB49-9A2DE41EC716}" type="parTrans" cxnId="{0092E792-9562-4F53-A152-B0FEC95AC0E5}">
      <dgm:prSet/>
      <dgm:spPr/>
      <dgm:t>
        <a:bodyPr/>
        <a:lstStyle/>
        <a:p>
          <a:endParaRPr lang="en-IE"/>
        </a:p>
      </dgm:t>
    </dgm:pt>
    <dgm:pt modelId="{0CC95065-F9A6-4DA2-A9DA-0D0E033B25BD}" type="sibTrans" cxnId="{0092E792-9562-4F53-A152-B0FEC95AC0E5}">
      <dgm:prSet/>
      <dgm:spPr/>
      <dgm:t>
        <a:bodyPr/>
        <a:lstStyle/>
        <a:p>
          <a:endParaRPr lang="en-IE"/>
        </a:p>
      </dgm:t>
    </dgm:pt>
    <dgm:pt modelId="{16B49CC0-B0EE-45C3-8023-C6469CA7E9F2}">
      <dgm:prSet custT="1"/>
      <dgm:spPr/>
      <dgm:t>
        <a:bodyPr/>
        <a:lstStyle/>
        <a:p>
          <a:pPr algn="ctr"/>
          <a:r>
            <a:rPr lang="en-IE" sz="1600"/>
            <a:t>Collaborative </a:t>
          </a:r>
          <a:endParaRPr lang="en-IE" sz="1600" dirty="0"/>
        </a:p>
      </dgm:t>
    </dgm:pt>
    <dgm:pt modelId="{103965CD-1100-4180-8552-52F00AF573FD}" type="parTrans" cxnId="{75529DC0-D7AA-4700-8E8D-841DA7299242}">
      <dgm:prSet/>
      <dgm:spPr/>
      <dgm:t>
        <a:bodyPr/>
        <a:lstStyle/>
        <a:p>
          <a:endParaRPr lang="en-IE"/>
        </a:p>
      </dgm:t>
    </dgm:pt>
    <dgm:pt modelId="{70584143-8FEA-4101-9ECB-A055BFE90078}" type="sibTrans" cxnId="{75529DC0-D7AA-4700-8E8D-841DA7299242}">
      <dgm:prSet/>
      <dgm:spPr/>
      <dgm:t>
        <a:bodyPr/>
        <a:lstStyle/>
        <a:p>
          <a:endParaRPr lang="en-IE"/>
        </a:p>
      </dgm:t>
    </dgm:pt>
    <dgm:pt modelId="{5FC9B462-D203-48D8-9219-4C682A34127B}">
      <dgm:prSet custT="1"/>
      <dgm:spPr/>
      <dgm:t>
        <a:bodyPr/>
        <a:lstStyle/>
        <a:p>
          <a:pPr algn="ctr"/>
          <a:r>
            <a:rPr lang="en-IE" sz="1800" b="1" dirty="0"/>
            <a:t>Undesirable</a:t>
          </a:r>
        </a:p>
      </dgm:t>
    </dgm:pt>
    <dgm:pt modelId="{0B855689-C1F1-4212-9FA9-EC472E47A526}" type="parTrans" cxnId="{91B8BACA-D82B-439D-A067-888DF6D69DAE}">
      <dgm:prSet/>
      <dgm:spPr/>
      <dgm:t>
        <a:bodyPr/>
        <a:lstStyle/>
        <a:p>
          <a:endParaRPr lang="en-IE"/>
        </a:p>
      </dgm:t>
    </dgm:pt>
    <dgm:pt modelId="{56E6DD5B-EE56-40FE-8405-32E97ECCBB5E}" type="sibTrans" cxnId="{91B8BACA-D82B-439D-A067-888DF6D69DAE}">
      <dgm:prSet/>
      <dgm:spPr/>
      <dgm:t>
        <a:bodyPr/>
        <a:lstStyle/>
        <a:p>
          <a:endParaRPr lang="en-IE"/>
        </a:p>
      </dgm:t>
    </dgm:pt>
    <dgm:pt modelId="{88E3654F-CFC7-4850-8C69-8A401CD2B453}">
      <dgm:prSet custT="1"/>
      <dgm:spPr/>
      <dgm:t>
        <a:bodyPr/>
        <a:lstStyle/>
        <a:p>
          <a:pPr algn="ctr"/>
          <a:r>
            <a:rPr lang="en-IE" sz="1600" dirty="0"/>
            <a:t>Aggressive</a:t>
          </a:r>
        </a:p>
      </dgm:t>
    </dgm:pt>
    <dgm:pt modelId="{5C750A13-6546-4A5D-8A6C-4376AFE8A97B}" type="parTrans" cxnId="{EDCCE56F-9310-467A-8B32-C0E2619A3600}">
      <dgm:prSet/>
      <dgm:spPr/>
      <dgm:t>
        <a:bodyPr/>
        <a:lstStyle/>
        <a:p>
          <a:endParaRPr lang="en-IE"/>
        </a:p>
      </dgm:t>
    </dgm:pt>
    <dgm:pt modelId="{A8CEF630-502E-4191-9E0B-1041CE232491}" type="sibTrans" cxnId="{EDCCE56F-9310-467A-8B32-C0E2619A3600}">
      <dgm:prSet/>
      <dgm:spPr/>
      <dgm:t>
        <a:bodyPr/>
        <a:lstStyle/>
        <a:p>
          <a:endParaRPr lang="en-IE"/>
        </a:p>
      </dgm:t>
    </dgm:pt>
    <dgm:pt modelId="{5D4B678D-56F9-4026-83EE-3D7BE75D13D0}">
      <dgm:prSet custT="1"/>
      <dgm:spPr/>
      <dgm:t>
        <a:bodyPr/>
        <a:lstStyle/>
        <a:p>
          <a:pPr algn="ctr"/>
          <a:r>
            <a:rPr lang="en-IE" sz="1600"/>
            <a:t>Avoidance</a:t>
          </a:r>
          <a:endParaRPr lang="en-IE" sz="1600" dirty="0"/>
        </a:p>
      </dgm:t>
    </dgm:pt>
    <dgm:pt modelId="{629D091B-52C2-4CF5-BE5C-871D96161EF9}" type="parTrans" cxnId="{C6DEACE0-D0A0-4A38-8A0D-808DFF25D9B2}">
      <dgm:prSet/>
      <dgm:spPr/>
      <dgm:t>
        <a:bodyPr/>
        <a:lstStyle/>
        <a:p>
          <a:endParaRPr lang="en-IE"/>
        </a:p>
      </dgm:t>
    </dgm:pt>
    <dgm:pt modelId="{8FA2247D-6C64-45B2-95A3-3EDF6BEF4F12}" type="sibTrans" cxnId="{C6DEACE0-D0A0-4A38-8A0D-808DFF25D9B2}">
      <dgm:prSet/>
      <dgm:spPr/>
      <dgm:t>
        <a:bodyPr/>
        <a:lstStyle/>
        <a:p>
          <a:endParaRPr lang="en-IE"/>
        </a:p>
      </dgm:t>
    </dgm:pt>
    <dgm:pt modelId="{B91C0511-67D7-4EAA-9451-0D63D56B8BEB}">
      <dgm:prSet custT="1"/>
      <dgm:spPr/>
      <dgm:t>
        <a:bodyPr/>
        <a:lstStyle/>
        <a:p>
          <a:pPr algn="ctr"/>
          <a:r>
            <a:rPr lang="en-IE" sz="1600" dirty="0"/>
            <a:t>Accommodation (can reinforce, prolong conflict)</a:t>
          </a:r>
        </a:p>
      </dgm:t>
    </dgm:pt>
    <dgm:pt modelId="{B7624640-1A0D-4E5D-9035-FCA2F3EAA17B}" type="parTrans" cxnId="{9922E662-672F-4BB9-9D13-578CFA0DBC76}">
      <dgm:prSet/>
      <dgm:spPr/>
      <dgm:t>
        <a:bodyPr/>
        <a:lstStyle/>
        <a:p>
          <a:endParaRPr lang="en-IE"/>
        </a:p>
      </dgm:t>
    </dgm:pt>
    <dgm:pt modelId="{F188168D-8F29-4C52-91DF-2A348CCB7001}" type="sibTrans" cxnId="{9922E662-672F-4BB9-9D13-578CFA0DBC76}">
      <dgm:prSet/>
      <dgm:spPr/>
      <dgm:t>
        <a:bodyPr/>
        <a:lstStyle/>
        <a:p>
          <a:endParaRPr lang="en-IE"/>
        </a:p>
      </dgm:t>
    </dgm:pt>
    <dgm:pt modelId="{F2022ECB-9E58-4440-BF2E-BBF40AB7B57E}" type="pres">
      <dgm:prSet presAssocID="{B360EE96-E667-453A-BEA5-368E46A73230}" presName="Name0" presStyleCnt="0">
        <dgm:presLayoutVars>
          <dgm:dir/>
          <dgm:animLvl val="lvl"/>
          <dgm:resizeHandles val="exact"/>
        </dgm:presLayoutVars>
      </dgm:prSet>
      <dgm:spPr/>
    </dgm:pt>
    <dgm:pt modelId="{546568AB-846B-47E2-8277-B05E9177B172}" type="pres">
      <dgm:prSet presAssocID="{1418092C-C82F-4E6E-8E8B-795A48F242C8}" presName="boxAndChildren" presStyleCnt="0"/>
      <dgm:spPr/>
    </dgm:pt>
    <dgm:pt modelId="{422E4DE6-2600-4E78-9581-CEE94E4B921F}" type="pres">
      <dgm:prSet presAssocID="{1418092C-C82F-4E6E-8E8B-795A48F242C8}" presName="parentTextBox" presStyleLbl="node1" presStyleIdx="0" presStyleCnt="5"/>
      <dgm:spPr/>
    </dgm:pt>
    <dgm:pt modelId="{D69DD25E-B981-4708-9120-A4943E42E5ED}" type="pres">
      <dgm:prSet presAssocID="{1418092C-C82F-4E6E-8E8B-795A48F242C8}" presName="entireBox" presStyleLbl="node1" presStyleIdx="0" presStyleCnt="5"/>
      <dgm:spPr/>
    </dgm:pt>
    <dgm:pt modelId="{75804990-CAF4-42CD-9062-16B369FAF1F3}" type="pres">
      <dgm:prSet presAssocID="{1418092C-C82F-4E6E-8E8B-795A48F242C8}" presName="descendantBox" presStyleCnt="0"/>
      <dgm:spPr/>
    </dgm:pt>
    <dgm:pt modelId="{CA0B5F9C-A029-4FBA-B5E5-59AEAD56A7E6}" type="pres">
      <dgm:prSet presAssocID="{69E786DE-B8A8-4D01-9248-F62C11149E69}" presName="childTextBox" presStyleLbl="fgAccFollowNode1" presStyleIdx="0" presStyleCnt="7">
        <dgm:presLayoutVars>
          <dgm:bulletEnabled val="1"/>
        </dgm:presLayoutVars>
      </dgm:prSet>
      <dgm:spPr/>
    </dgm:pt>
    <dgm:pt modelId="{D87FD6C1-11C8-498C-8635-175142641513}" type="pres">
      <dgm:prSet presAssocID="{16B49CC0-B0EE-45C3-8023-C6469CA7E9F2}" presName="childTextBox" presStyleLbl="fgAccFollowNode1" presStyleIdx="1" presStyleCnt="7">
        <dgm:presLayoutVars>
          <dgm:bulletEnabled val="1"/>
        </dgm:presLayoutVars>
      </dgm:prSet>
      <dgm:spPr/>
    </dgm:pt>
    <dgm:pt modelId="{2796F9CC-E211-451C-8328-1081F6DA9839}" type="pres">
      <dgm:prSet presAssocID="{56E6DD5B-EE56-40FE-8405-32E97ECCBB5E}" presName="sp" presStyleCnt="0"/>
      <dgm:spPr/>
    </dgm:pt>
    <dgm:pt modelId="{2A115665-B09C-4D1A-9352-30EC7AB92CD6}" type="pres">
      <dgm:prSet presAssocID="{5FC9B462-D203-48D8-9219-4C682A34127B}" presName="arrowAndChildren" presStyleCnt="0"/>
      <dgm:spPr/>
    </dgm:pt>
    <dgm:pt modelId="{50982FCB-99CE-467F-95D2-F803B122CBC6}" type="pres">
      <dgm:prSet presAssocID="{5FC9B462-D203-48D8-9219-4C682A34127B}" presName="parentTextArrow" presStyleLbl="node1" presStyleIdx="0" presStyleCnt="5"/>
      <dgm:spPr/>
    </dgm:pt>
    <dgm:pt modelId="{30A745B8-2320-48D8-A501-489C25A8CE56}" type="pres">
      <dgm:prSet presAssocID="{5FC9B462-D203-48D8-9219-4C682A34127B}" presName="arrow" presStyleLbl="node1" presStyleIdx="1" presStyleCnt="5"/>
      <dgm:spPr/>
    </dgm:pt>
    <dgm:pt modelId="{0889E067-0450-4B10-A160-2D76512FC6C1}" type="pres">
      <dgm:prSet presAssocID="{5FC9B462-D203-48D8-9219-4C682A34127B}" presName="descendantArrow" presStyleCnt="0"/>
      <dgm:spPr/>
    </dgm:pt>
    <dgm:pt modelId="{53CB5D9F-D740-4B5B-8F3F-EFD19CFF98CE}" type="pres">
      <dgm:prSet presAssocID="{88E3654F-CFC7-4850-8C69-8A401CD2B453}" presName="childTextArrow" presStyleLbl="fgAccFollowNode1" presStyleIdx="2" presStyleCnt="7" custScaleX="53134" custScaleY="122672">
        <dgm:presLayoutVars>
          <dgm:bulletEnabled val="1"/>
        </dgm:presLayoutVars>
      </dgm:prSet>
      <dgm:spPr/>
    </dgm:pt>
    <dgm:pt modelId="{73AC6AD2-DE51-4D2B-B5D1-D971B4FFA1FB}" type="pres">
      <dgm:prSet presAssocID="{5D4B678D-56F9-4026-83EE-3D7BE75D13D0}" presName="childTextArrow" presStyleLbl="fgAccFollowNode1" presStyleIdx="3" presStyleCnt="7" custScaleX="43139" custScaleY="122672">
        <dgm:presLayoutVars>
          <dgm:bulletEnabled val="1"/>
        </dgm:presLayoutVars>
      </dgm:prSet>
      <dgm:spPr/>
    </dgm:pt>
    <dgm:pt modelId="{1B14313E-D5FC-448B-8DD4-235BEEFBD3E7}" type="pres">
      <dgm:prSet presAssocID="{B91C0511-67D7-4EAA-9451-0D63D56B8BEB}" presName="childTextArrow" presStyleLbl="fgAccFollowNode1" presStyleIdx="4" presStyleCnt="7" custScaleY="122672">
        <dgm:presLayoutVars>
          <dgm:bulletEnabled val="1"/>
        </dgm:presLayoutVars>
      </dgm:prSet>
      <dgm:spPr/>
    </dgm:pt>
    <dgm:pt modelId="{19CDBB5F-9205-4D08-A75B-C2FAB985D73B}" type="pres">
      <dgm:prSet presAssocID="{EF431C6E-58B4-406B-BE12-81CA64BE7D12}" presName="sp" presStyleCnt="0"/>
      <dgm:spPr/>
    </dgm:pt>
    <dgm:pt modelId="{0500CF87-78AB-47A4-B4EF-2257DDC6016D}" type="pres">
      <dgm:prSet presAssocID="{CEE60699-1B07-403F-984B-640FC10114A8}" presName="arrowAndChildren" presStyleCnt="0"/>
      <dgm:spPr/>
    </dgm:pt>
    <dgm:pt modelId="{80E4A900-97C2-444D-93FC-333FE5BA77E7}" type="pres">
      <dgm:prSet presAssocID="{CEE60699-1B07-403F-984B-640FC10114A8}" presName="parentTextArrow" presStyleLbl="node1" presStyleIdx="2" presStyleCnt="5"/>
      <dgm:spPr/>
    </dgm:pt>
    <dgm:pt modelId="{A7903632-8ED0-46ED-BCAC-AD47341F9FF9}" type="pres">
      <dgm:prSet presAssocID="{7E4A2078-86AD-4412-A692-835A82D255C4}" presName="sp" presStyleCnt="0"/>
      <dgm:spPr/>
    </dgm:pt>
    <dgm:pt modelId="{8B9998D9-070C-487C-9BC7-BD042B0893A6}" type="pres">
      <dgm:prSet presAssocID="{5239E5EA-DF9C-4D4E-BFEA-6D08437F459E}" presName="arrowAndChildren" presStyleCnt="0"/>
      <dgm:spPr/>
    </dgm:pt>
    <dgm:pt modelId="{510342BA-6DBC-4D34-A0C1-7CDBF2EBC039}" type="pres">
      <dgm:prSet presAssocID="{5239E5EA-DF9C-4D4E-BFEA-6D08437F459E}" presName="parentTextArrow" presStyleLbl="node1" presStyleIdx="2" presStyleCnt="5"/>
      <dgm:spPr/>
    </dgm:pt>
    <dgm:pt modelId="{F817E83C-F36E-4A25-9881-4B1084EE55FC}" type="pres">
      <dgm:prSet presAssocID="{5239E5EA-DF9C-4D4E-BFEA-6D08437F459E}" presName="arrow" presStyleLbl="node1" presStyleIdx="3" presStyleCnt="5"/>
      <dgm:spPr/>
    </dgm:pt>
    <dgm:pt modelId="{F9AD9821-86FD-4B7B-87A4-E83ACEBF045B}" type="pres">
      <dgm:prSet presAssocID="{5239E5EA-DF9C-4D4E-BFEA-6D08437F459E}" presName="descendantArrow" presStyleCnt="0"/>
      <dgm:spPr/>
    </dgm:pt>
    <dgm:pt modelId="{99EC4218-C23E-4C80-82D7-86C40A4D3C9A}" type="pres">
      <dgm:prSet presAssocID="{CE274E2E-6726-4E00-8556-7C6D40489693}" presName="childTextArrow" presStyleLbl="fgAccFollowNode1" presStyleIdx="5" presStyleCnt="7">
        <dgm:presLayoutVars>
          <dgm:bulletEnabled val="1"/>
        </dgm:presLayoutVars>
      </dgm:prSet>
      <dgm:spPr/>
    </dgm:pt>
    <dgm:pt modelId="{9ABCB13E-8DA3-443E-BE35-464D27769977}" type="pres">
      <dgm:prSet presAssocID="{B228D0A8-B3B2-411B-97D8-6D7BB8C8CF94}" presName="childTextArrow" presStyleLbl="fgAccFollowNode1" presStyleIdx="6" presStyleCnt="7">
        <dgm:presLayoutVars>
          <dgm:bulletEnabled val="1"/>
        </dgm:presLayoutVars>
      </dgm:prSet>
      <dgm:spPr/>
    </dgm:pt>
    <dgm:pt modelId="{24DDE354-A427-41F9-95DC-A1DAAB759D37}" type="pres">
      <dgm:prSet presAssocID="{4E6D612B-C250-40EE-A4F5-5B425DEAD588}" presName="sp" presStyleCnt="0"/>
      <dgm:spPr/>
    </dgm:pt>
    <dgm:pt modelId="{E8D58EB9-4AE8-4AF6-8FA8-F2185CD37247}" type="pres">
      <dgm:prSet presAssocID="{B5A973CF-22A7-4551-868B-44D2C79051C0}" presName="arrowAndChildren" presStyleCnt="0"/>
      <dgm:spPr/>
    </dgm:pt>
    <dgm:pt modelId="{57E8E717-83AB-44EA-ACF7-29BB2CCAAAB9}" type="pres">
      <dgm:prSet presAssocID="{B5A973CF-22A7-4551-868B-44D2C79051C0}" presName="parentTextArrow" presStyleLbl="node1" presStyleIdx="4" presStyleCnt="5" custLinFactNeighborX="0" custLinFactNeighborY="-822"/>
      <dgm:spPr/>
    </dgm:pt>
  </dgm:ptLst>
  <dgm:cxnLst>
    <dgm:cxn modelId="{AF22CC06-96AB-4209-A842-C57CE56E3799}" type="presOf" srcId="{16B49CC0-B0EE-45C3-8023-C6469CA7E9F2}" destId="{D87FD6C1-11C8-498C-8635-175142641513}" srcOrd="0" destOrd="0" presId="urn:microsoft.com/office/officeart/2005/8/layout/process4"/>
    <dgm:cxn modelId="{C3F43B0A-8413-41EE-8D89-19F6C4F0108E}" type="presOf" srcId="{B5A973CF-22A7-4551-868B-44D2C79051C0}" destId="{57E8E717-83AB-44EA-ACF7-29BB2CCAAAB9}" srcOrd="0" destOrd="0" presId="urn:microsoft.com/office/officeart/2005/8/layout/process4"/>
    <dgm:cxn modelId="{8A115F12-B87E-4FCF-94A0-3BE69664CA05}" type="presOf" srcId="{1418092C-C82F-4E6E-8E8B-795A48F242C8}" destId="{D69DD25E-B981-4708-9120-A4943E42E5ED}" srcOrd="1" destOrd="0" presId="urn:microsoft.com/office/officeart/2005/8/layout/process4"/>
    <dgm:cxn modelId="{0160CD28-6A1C-48B4-AF41-1C82867DBAFE}" srcId="{B360EE96-E667-453A-BEA5-368E46A73230}" destId="{CEE60699-1B07-403F-984B-640FC10114A8}" srcOrd="2" destOrd="0" parTransId="{B5CB1E59-41D4-459D-B4FE-9F4BE902CB26}" sibTransId="{EF431C6E-58B4-406B-BE12-81CA64BE7D12}"/>
    <dgm:cxn modelId="{3A431E52-23ED-4578-9344-BBF0D55DDA81}" type="presOf" srcId="{88E3654F-CFC7-4850-8C69-8A401CD2B453}" destId="{53CB5D9F-D740-4B5B-8F3F-EFD19CFF98CE}" srcOrd="0" destOrd="0" presId="urn:microsoft.com/office/officeart/2005/8/layout/process4"/>
    <dgm:cxn modelId="{68B4F85B-9582-4761-90BE-2E236EB15DBB}" type="presOf" srcId="{69E786DE-B8A8-4D01-9248-F62C11149E69}" destId="{CA0B5F9C-A029-4FBA-B5E5-59AEAD56A7E6}" srcOrd="0" destOrd="0" presId="urn:microsoft.com/office/officeart/2005/8/layout/process4"/>
    <dgm:cxn modelId="{2B8D3F5F-B2FA-4506-B6ED-1E4369A1D98B}" srcId="{B360EE96-E667-453A-BEA5-368E46A73230}" destId="{1418092C-C82F-4E6E-8E8B-795A48F242C8}" srcOrd="4" destOrd="0" parTransId="{F3C8ECB7-427C-430B-8256-9CC88D102FA9}" sibTransId="{D66DD3CE-0615-4C85-9773-333627364CBA}"/>
    <dgm:cxn modelId="{9922E662-672F-4BB9-9D13-578CFA0DBC76}" srcId="{5FC9B462-D203-48D8-9219-4C682A34127B}" destId="{B91C0511-67D7-4EAA-9451-0D63D56B8BEB}" srcOrd="2" destOrd="0" parTransId="{B7624640-1A0D-4E5D-9035-FCA2F3EAA17B}" sibTransId="{F188168D-8F29-4C52-91DF-2A348CCB7001}"/>
    <dgm:cxn modelId="{F8D3E363-F38A-48FB-8F4A-7D189E4527E1}" type="presOf" srcId="{B228D0A8-B3B2-411B-97D8-6D7BB8C8CF94}" destId="{9ABCB13E-8DA3-443E-BE35-464D27769977}" srcOrd="0" destOrd="0" presId="urn:microsoft.com/office/officeart/2005/8/layout/process4"/>
    <dgm:cxn modelId="{EDCCE56F-9310-467A-8B32-C0E2619A3600}" srcId="{5FC9B462-D203-48D8-9219-4C682A34127B}" destId="{88E3654F-CFC7-4850-8C69-8A401CD2B453}" srcOrd="0" destOrd="0" parTransId="{5C750A13-6546-4A5D-8A6C-4376AFE8A97B}" sibTransId="{A8CEF630-502E-4191-9E0B-1041CE232491}"/>
    <dgm:cxn modelId="{14E50E72-59F1-4EDC-92E7-EE4FFA0CEC7D}" type="presOf" srcId="{5D4B678D-56F9-4026-83EE-3D7BE75D13D0}" destId="{73AC6AD2-DE51-4D2B-B5D1-D971B4FFA1FB}" srcOrd="0" destOrd="0" presId="urn:microsoft.com/office/officeart/2005/8/layout/process4"/>
    <dgm:cxn modelId="{3F361275-C52C-4592-82E1-EAB990FD3140}" type="presOf" srcId="{5FC9B462-D203-48D8-9219-4C682A34127B}" destId="{50982FCB-99CE-467F-95D2-F803B122CBC6}" srcOrd="0" destOrd="0" presId="urn:microsoft.com/office/officeart/2005/8/layout/process4"/>
    <dgm:cxn modelId="{12EEDD8D-CA02-49AA-8937-574C6234D878}" srcId="{5239E5EA-DF9C-4D4E-BFEA-6D08437F459E}" destId="{CE274E2E-6726-4E00-8556-7C6D40489693}" srcOrd="0" destOrd="0" parTransId="{7CF92522-3EF3-4246-911D-4E93F79F5F38}" sibTransId="{7B13D77C-A1ED-45D9-8FD4-A7919CC16B98}"/>
    <dgm:cxn modelId="{EE343191-3793-4360-80C3-DBCD8EC6964E}" srcId="{B360EE96-E667-453A-BEA5-368E46A73230}" destId="{B5A973CF-22A7-4551-868B-44D2C79051C0}" srcOrd="0" destOrd="0" parTransId="{3800ED65-80F3-4E34-98B3-B733BFCAA6EE}" sibTransId="{4E6D612B-C250-40EE-A4F5-5B425DEAD588}"/>
    <dgm:cxn modelId="{2360AA91-977B-4244-9C52-47F2C9BEFC0A}" type="presOf" srcId="{5FC9B462-D203-48D8-9219-4C682A34127B}" destId="{30A745B8-2320-48D8-A501-489C25A8CE56}" srcOrd="1" destOrd="0" presId="urn:microsoft.com/office/officeart/2005/8/layout/process4"/>
    <dgm:cxn modelId="{0092E792-9562-4F53-A152-B0FEC95AC0E5}" srcId="{1418092C-C82F-4E6E-8E8B-795A48F242C8}" destId="{69E786DE-B8A8-4D01-9248-F62C11149E69}" srcOrd="0" destOrd="0" parTransId="{BD773D69-C0C2-422E-BB49-9A2DE41EC716}" sibTransId="{0CC95065-F9A6-4DA2-A9DA-0D0E033B25BD}"/>
    <dgm:cxn modelId="{3D2E559D-9CB3-4911-BC8F-11F363E17AAC}" type="presOf" srcId="{1418092C-C82F-4E6E-8E8B-795A48F242C8}" destId="{422E4DE6-2600-4E78-9581-CEE94E4B921F}" srcOrd="0" destOrd="0" presId="urn:microsoft.com/office/officeart/2005/8/layout/process4"/>
    <dgm:cxn modelId="{BB8BD8AD-3648-4680-8DE7-761B3BA8A718}" srcId="{B360EE96-E667-453A-BEA5-368E46A73230}" destId="{5239E5EA-DF9C-4D4E-BFEA-6D08437F459E}" srcOrd="1" destOrd="0" parTransId="{DB064095-604A-4661-A24B-994C47D651D3}" sibTransId="{7E4A2078-86AD-4412-A692-835A82D255C4}"/>
    <dgm:cxn modelId="{967C80AF-6447-4B09-8FE8-EEDA286CC835}" type="presOf" srcId="{5239E5EA-DF9C-4D4E-BFEA-6D08437F459E}" destId="{F817E83C-F36E-4A25-9881-4B1084EE55FC}" srcOrd="1" destOrd="0" presId="urn:microsoft.com/office/officeart/2005/8/layout/process4"/>
    <dgm:cxn modelId="{1864EBB2-A39D-4348-8A07-7B897AF88953}" type="presOf" srcId="{5239E5EA-DF9C-4D4E-BFEA-6D08437F459E}" destId="{510342BA-6DBC-4D34-A0C1-7CDBF2EBC039}" srcOrd="0" destOrd="0" presId="urn:microsoft.com/office/officeart/2005/8/layout/process4"/>
    <dgm:cxn modelId="{75529DC0-D7AA-4700-8E8D-841DA7299242}" srcId="{1418092C-C82F-4E6E-8E8B-795A48F242C8}" destId="{16B49CC0-B0EE-45C3-8023-C6469CA7E9F2}" srcOrd="1" destOrd="0" parTransId="{103965CD-1100-4180-8552-52F00AF573FD}" sibTransId="{70584143-8FEA-4101-9ECB-A055BFE90078}"/>
    <dgm:cxn modelId="{5CC79BC1-6A8B-4622-9A53-CA1C63C58D61}" srcId="{5239E5EA-DF9C-4D4E-BFEA-6D08437F459E}" destId="{B228D0A8-B3B2-411B-97D8-6D7BB8C8CF94}" srcOrd="1" destOrd="0" parTransId="{0E18267C-CBBA-41EC-8338-DA1F9DB495A0}" sibTransId="{7DCB6865-523F-4BB0-9DE7-FEBCD543CAD4}"/>
    <dgm:cxn modelId="{F4434EC3-241F-4A03-85AE-2CB931C55243}" type="presOf" srcId="{CE274E2E-6726-4E00-8556-7C6D40489693}" destId="{99EC4218-C23E-4C80-82D7-86C40A4D3C9A}" srcOrd="0" destOrd="0" presId="urn:microsoft.com/office/officeart/2005/8/layout/process4"/>
    <dgm:cxn modelId="{91B8BACA-D82B-439D-A067-888DF6D69DAE}" srcId="{B360EE96-E667-453A-BEA5-368E46A73230}" destId="{5FC9B462-D203-48D8-9219-4C682A34127B}" srcOrd="3" destOrd="0" parTransId="{0B855689-C1F1-4212-9FA9-EC472E47A526}" sibTransId="{56E6DD5B-EE56-40FE-8405-32E97ECCBB5E}"/>
    <dgm:cxn modelId="{550115D8-5B95-434B-99CE-F06D1A330DC2}" type="presOf" srcId="{CEE60699-1B07-403F-984B-640FC10114A8}" destId="{80E4A900-97C2-444D-93FC-333FE5BA77E7}" srcOrd="0" destOrd="0" presId="urn:microsoft.com/office/officeart/2005/8/layout/process4"/>
    <dgm:cxn modelId="{C6DEACE0-D0A0-4A38-8A0D-808DFF25D9B2}" srcId="{5FC9B462-D203-48D8-9219-4C682A34127B}" destId="{5D4B678D-56F9-4026-83EE-3D7BE75D13D0}" srcOrd="1" destOrd="0" parTransId="{629D091B-52C2-4CF5-BE5C-871D96161EF9}" sibTransId="{8FA2247D-6C64-45B2-95A3-3EDF6BEF4F12}"/>
    <dgm:cxn modelId="{4518A0E1-157E-45A1-954A-D408DE0B81D8}" type="presOf" srcId="{B360EE96-E667-453A-BEA5-368E46A73230}" destId="{F2022ECB-9E58-4440-BF2E-BBF40AB7B57E}" srcOrd="0" destOrd="0" presId="urn:microsoft.com/office/officeart/2005/8/layout/process4"/>
    <dgm:cxn modelId="{8A4483F7-A596-453D-800A-DE5BC1ADA582}" type="presOf" srcId="{B91C0511-67D7-4EAA-9451-0D63D56B8BEB}" destId="{1B14313E-D5FC-448B-8DD4-235BEEFBD3E7}" srcOrd="0" destOrd="0" presId="urn:microsoft.com/office/officeart/2005/8/layout/process4"/>
    <dgm:cxn modelId="{5A2AC76C-BCC4-4E2A-B43C-E10C0941276E}" type="presParOf" srcId="{F2022ECB-9E58-4440-BF2E-BBF40AB7B57E}" destId="{546568AB-846B-47E2-8277-B05E9177B172}" srcOrd="0" destOrd="0" presId="urn:microsoft.com/office/officeart/2005/8/layout/process4"/>
    <dgm:cxn modelId="{C8CDBF78-F81D-4226-B2C1-BAB18901A1C5}" type="presParOf" srcId="{546568AB-846B-47E2-8277-B05E9177B172}" destId="{422E4DE6-2600-4E78-9581-CEE94E4B921F}" srcOrd="0" destOrd="0" presId="urn:microsoft.com/office/officeart/2005/8/layout/process4"/>
    <dgm:cxn modelId="{F13AC894-FEA3-40B4-A174-03AA74B47F4A}" type="presParOf" srcId="{546568AB-846B-47E2-8277-B05E9177B172}" destId="{D69DD25E-B981-4708-9120-A4943E42E5ED}" srcOrd="1" destOrd="0" presId="urn:microsoft.com/office/officeart/2005/8/layout/process4"/>
    <dgm:cxn modelId="{3F5B04F8-423C-4E4A-85D3-B14DAEFF2E4B}" type="presParOf" srcId="{546568AB-846B-47E2-8277-B05E9177B172}" destId="{75804990-CAF4-42CD-9062-16B369FAF1F3}" srcOrd="2" destOrd="0" presId="urn:microsoft.com/office/officeart/2005/8/layout/process4"/>
    <dgm:cxn modelId="{7BD178D6-63A6-4ECE-8961-C0479D2AD736}" type="presParOf" srcId="{75804990-CAF4-42CD-9062-16B369FAF1F3}" destId="{CA0B5F9C-A029-4FBA-B5E5-59AEAD56A7E6}" srcOrd="0" destOrd="0" presId="urn:microsoft.com/office/officeart/2005/8/layout/process4"/>
    <dgm:cxn modelId="{2ED2E7C1-1449-4580-BED4-6DE5D1C516C2}" type="presParOf" srcId="{75804990-CAF4-42CD-9062-16B369FAF1F3}" destId="{D87FD6C1-11C8-498C-8635-175142641513}" srcOrd="1" destOrd="0" presId="urn:microsoft.com/office/officeart/2005/8/layout/process4"/>
    <dgm:cxn modelId="{42CB255D-7CEC-41F0-8B81-5B136A0BE77A}" type="presParOf" srcId="{F2022ECB-9E58-4440-BF2E-BBF40AB7B57E}" destId="{2796F9CC-E211-451C-8328-1081F6DA9839}" srcOrd="1" destOrd="0" presId="urn:microsoft.com/office/officeart/2005/8/layout/process4"/>
    <dgm:cxn modelId="{98DBA629-CC80-4797-87A3-DF15F2D18EE3}" type="presParOf" srcId="{F2022ECB-9E58-4440-BF2E-BBF40AB7B57E}" destId="{2A115665-B09C-4D1A-9352-30EC7AB92CD6}" srcOrd="2" destOrd="0" presId="urn:microsoft.com/office/officeart/2005/8/layout/process4"/>
    <dgm:cxn modelId="{6046BB3C-401B-44E3-9DF2-9CE87FEC0742}" type="presParOf" srcId="{2A115665-B09C-4D1A-9352-30EC7AB92CD6}" destId="{50982FCB-99CE-467F-95D2-F803B122CBC6}" srcOrd="0" destOrd="0" presId="urn:microsoft.com/office/officeart/2005/8/layout/process4"/>
    <dgm:cxn modelId="{28541474-7FC0-4792-9424-C70ACC10CFF2}" type="presParOf" srcId="{2A115665-B09C-4D1A-9352-30EC7AB92CD6}" destId="{30A745B8-2320-48D8-A501-489C25A8CE56}" srcOrd="1" destOrd="0" presId="urn:microsoft.com/office/officeart/2005/8/layout/process4"/>
    <dgm:cxn modelId="{A60952FB-DDDF-4D9F-B0AD-FC56ECB3352E}" type="presParOf" srcId="{2A115665-B09C-4D1A-9352-30EC7AB92CD6}" destId="{0889E067-0450-4B10-A160-2D76512FC6C1}" srcOrd="2" destOrd="0" presId="urn:microsoft.com/office/officeart/2005/8/layout/process4"/>
    <dgm:cxn modelId="{AC78A53B-3915-434F-AB3E-A314C9FF995E}" type="presParOf" srcId="{0889E067-0450-4B10-A160-2D76512FC6C1}" destId="{53CB5D9F-D740-4B5B-8F3F-EFD19CFF98CE}" srcOrd="0" destOrd="0" presId="urn:microsoft.com/office/officeart/2005/8/layout/process4"/>
    <dgm:cxn modelId="{FACB8181-74CD-40C5-86C7-41D1DD5B2D18}" type="presParOf" srcId="{0889E067-0450-4B10-A160-2D76512FC6C1}" destId="{73AC6AD2-DE51-4D2B-B5D1-D971B4FFA1FB}" srcOrd="1" destOrd="0" presId="urn:microsoft.com/office/officeart/2005/8/layout/process4"/>
    <dgm:cxn modelId="{288E6669-5FA8-4544-AADD-F23D3BBA4C8A}" type="presParOf" srcId="{0889E067-0450-4B10-A160-2D76512FC6C1}" destId="{1B14313E-D5FC-448B-8DD4-235BEEFBD3E7}" srcOrd="2" destOrd="0" presId="urn:microsoft.com/office/officeart/2005/8/layout/process4"/>
    <dgm:cxn modelId="{7D8A90BE-F330-46FA-9AE7-1DB048068C30}" type="presParOf" srcId="{F2022ECB-9E58-4440-BF2E-BBF40AB7B57E}" destId="{19CDBB5F-9205-4D08-A75B-C2FAB985D73B}" srcOrd="3" destOrd="0" presId="urn:microsoft.com/office/officeart/2005/8/layout/process4"/>
    <dgm:cxn modelId="{058A62E7-2033-492E-918F-C7E3B096E335}" type="presParOf" srcId="{F2022ECB-9E58-4440-BF2E-BBF40AB7B57E}" destId="{0500CF87-78AB-47A4-B4EF-2257DDC6016D}" srcOrd="4" destOrd="0" presId="urn:microsoft.com/office/officeart/2005/8/layout/process4"/>
    <dgm:cxn modelId="{B9F5C33B-1576-4292-A6A7-F18FA3FF6948}" type="presParOf" srcId="{0500CF87-78AB-47A4-B4EF-2257DDC6016D}" destId="{80E4A900-97C2-444D-93FC-333FE5BA77E7}" srcOrd="0" destOrd="0" presId="urn:microsoft.com/office/officeart/2005/8/layout/process4"/>
    <dgm:cxn modelId="{B0E9F986-5A91-4299-B17E-141823271175}" type="presParOf" srcId="{F2022ECB-9E58-4440-BF2E-BBF40AB7B57E}" destId="{A7903632-8ED0-46ED-BCAC-AD47341F9FF9}" srcOrd="5" destOrd="0" presId="urn:microsoft.com/office/officeart/2005/8/layout/process4"/>
    <dgm:cxn modelId="{12436E0C-7882-4640-B5E3-BB1BC97E10FF}" type="presParOf" srcId="{F2022ECB-9E58-4440-BF2E-BBF40AB7B57E}" destId="{8B9998D9-070C-487C-9BC7-BD042B0893A6}" srcOrd="6" destOrd="0" presId="urn:microsoft.com/office/officeart/2005/8/layout/process4"/>
    <dgm:cxn modelId="{E9229375-34C8-480E-8D8E-454B7D8CDE7E}" type="presParOf" srcId="{8B9998D9-070C-487C-9BC7-BD042B0893A6}" destId="{510342BA-6DBC-4D34-A0C1-7CDBF2EBC039}" srcOrd="0" destOrd="0" presId="urn:microsoft.com/office/officeart/2005/8/layout/process4"/>
    <dgm:cxn modelId="{DC24CBCC-71CA-41BC-9670-172D78175136}" type="presParOf" srcId="{8B9998D9-070C-487C-9BC7-BD042B0893A6}" destId="{F817E83C-F36E-4A25-9881-4B1084EE55FC}" srcOrd="1" destOrd="0" presId="urn:microsoft.com/office/officeart/2005/8/layout/process4"/>
    <dgm:cxn modelId="{4C3A943F-360B-4E47-A21B-1D6C4D747A1F}" type="presParOf" srcId="{8B9998D9-070C-487C-9BC7-BD042B0893A6}" destId="{F9AD9821-86FD-4B7B-87A4-E83ACEBF045B}" srcOrd="2" destOrd="0" presId="urn:microsoft.com/office/officeart/2005/8/layout/process4"/>
    <dgm:cxn modelId="{6DFB8369-87DC-4875-9EB3-891ED7D7F74E}" type="presParOf" srcId="{F9AD9821-86FD-4B7B-87A4-E83ACEBF045B}" destId="{99EC4218-C23E-4C80-82D7-86C40A4D3C9A}" srcOrd="0" destOrd="0" presId="urn:microsoft.com/office/officeart/2005/8/layout/process4"/>
    <dgm:cxn modelId="{3A8A46C8-7723-4D2E-A348-80ECA54AA2EA}" type="presParOf" srcId="{F9AD9821-86FD-4B7B-87A4-E83ACEBF045B}" destId="{9ABCB13E-8DA3-443E-BE35-464D27769977}" srcOrd="1" destOrd="0" presId="urn:microsoft.com/office/officeart/2005/8/layout/process4"/>
    <dgm:cxn modelId="{0A1AED90-464E-4A09-9098-D010CFAFD2EA}" type="presParOf" srcId="{F2022ECB-9E58-4440-BF2E-BBF40AB7B57E}" destId="{24DDE354-A427-41F9-95DC-A1DAAB759D37}" srcOrd="7" destOrd="0" presId="urn:microsoft.com/office/officeart/2005/8/layout/process4"/>
    <dgm:cxn modelId="{89C6BD2A-327E-477C-83F9-C22267293FEE}" type="presParOf" srcId="{F2022ECB-9E58-4440-BF2E-BBF40AB7B57E}" destId="{E8D58EB9-4AE8-4AF6-8FA8-F2185CD37247}" srcOrd="8" destOrd="0" presId="urn:microsoft.com/office/officeart/2005/8/layout/process4"/>
    <dgm:cxn modelId="{43930ECC-23F8-4629-877F-A02B5D7EF568}" type="presParOf" srcId="{E8D58EB9-4AE8-4AF6-8FA8-F2185CD37247}" destId="{57E8E717-83AB-44EA-ACF7-29BB2CCAAAB9}"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E1D7C6A-C5D0-4F7A-93A0-F1D1D121E228}" type="doc">
      <dgm:prSet loTypeId="urn:microsoft.com/office/officeart/2005/8/layout/hList1" loCatId="list" qsTypeId="urn:microsoft.com/office/officeart/2005/8/quickstyle/simple1" qsCatId="simple" csTypeId="urn:microsoft.com/office/officeart/2005/8/colors/colorful5" csCatId="colorful"/>
      <dgm:spPr/>
      <dgm:t>
        <a:bodyPr/>
        <a:lstStyle/>
        <a:p>
          <a:endParaRPr lang="en-IE"/>
        </a:p>
      </dgm:t>
    </dgm:pt>
    <dgm:pt modelId="{685087A6-061F-498B-AA3E-68C9025BF2AE}">
      <dgm:prSet/>
      <dgm:spPr/>
      <dgm:t>
        <a:bodyPr/>
        <a:lstStyle/>
        <a:p>
          <a:r>
            <a:rPr lang="en-IE" b="1" dirty="0"/>
            <a:t>Experiments on Illumination</a:t>
          </a:r>
        </a:p>
      </dgm:t>
    </dgm:pt>
    <dgm:pt modelId="{B9E01696-A834-4060-AB35-DA07A03E0272}" type="parTrans" cxnId="{4111123B-F126-4506-9DBB-DBA4B60FD894}">
      <dgm:prSet/>
      <dgm:spPr/>
      <dgm:t>
        <a:bodyPr/>
        <a:lstStyle/>
        <a:p>
          <a:endParaRPr lang="en-IE"/>
        </a:p>
      </dgm:t>
    </dgm:pt>
    <dgm:pt modelId="{7CC7036F-8A22-4CB4-BBB2-E70765B7C66D}" type="sibTrans" cxnId="{4111123B-F126-4506-9DBB-DBA4B60FD894}">
      <dgm:prSet/>
      <dgm:spPr/>
      <dgm:t>
        <a:bodyPr/>
        <a:lstStyle/>
        <a:p>
          <a:endParaRPr lang="en-IE"/>
        </a:p>
      </dgm:t>
    </dgm:pt>
    <dgm:pt modelId="{01B08310-217B-4407-80C4-53FDFC88D929}">
      <dgm:prSet/>
      <dgm:spPr/>
      <dgm:t>
        <a:bodyPr/>
        <a:lstStyle/>
        <a:p>
          <a:r>
            <a:rPr lang="en-IE"/>
            <a:t>Intended to study the conditions of work</a:t>
          </a:r>
        </a:p>
      </dgm:t>
    </dgm:pt>
    <dgm:pt modelId="{D080756C-C6A1-42B3-BB9F-F810F90B2A03}" type="parTrans" cxnId="{0F2CAD7D-866E-4DC7-B146-0054869CA4E3}">
      <dgm:prSet/>
      <dgm:spPr/>
      <dgm:t>
        <a:bodyPr/>
        <a:lstStyle/>
        <a:p>
          <a:endParaRPr lang="en-IE"/>
        </a:p>
      </dgm:t>
    </dgm:pt>
    <dgm:pt modelId="{6AE327D7-583B-450C-990F-E875EAEED986}" type="sibTrans" cxnId="{0F2CAD7D-866E-4DC7-B146-0054869CA4E3}">
      <dgm:prSet/>
      <dgm:spPr/>
      <dgm:t>
        <a:bodyPr/>
        <a:lstStyle/>
        <a:p>
          <a:endParaRPr lang="en-IE"/>
        </a:p>
      </dgm:t>
    </dgm:pt>
    <dgm:pt modelId="{63CEE485-AEB7-4094-8077-F3A80B9AFD73}">
      <dgm:prSet/>
      <dgm:spPr/>
      <dgm:t>
        <a:bodyPr/>
        <a:lstStyle/>
        <a:p>
          <a:r>
            <a:rPr lang="en-IE"/>
            <a:t>The main aim was to study the relationship between intensity of illumination and output</a:t>
          </a:r>
        </a:p>
      </dgm:t>
    </dgm:pt>
    <dgm:pt modelId="{2B772785-6B88-40B0-941D-8487EEBE2390}" type="parTrans" cxnId="{AD08F359-B9C5-466F-8792-4B9160FA9AF3}">
      <dgm:prSet/>
      <dgm:spPr/>
      <dgm:t>
        <a:bodyPr/>
        <a:lstStyle/>
        <a:p>
          <a:endParaRPr lang="en-IE"/>
        </a:p>
      </dgm:t>
    </dgm:pt>
    <dgm:pt modelId="{D2B9952A-A8D3-44E4-AD43-58A404C3B3A5}" type="sibTrans" cxnId="{AD08F359-B9C5-466F-8792-4B9160FA9AF3}">
      <dgm:prSet/>
      <dgm:spPr/>
      <dgm:t>
        <a:bodyPr/>
        <a:lstStyle/>
        <a:p>
          <a:endParaRPr lang="en-IE"/>
        </a:p>
      </dgm:t>
    </dgm:pt>
    <dgm:pt modelId="{C6CEC556-5D52-4DB8-B1F5-65AEEE74F63F}">
      <dgm:prSet/>
      <dgm:spPr/>
      <dgm:t>
        <a:bodyPr/>
        <a:lstStyle/>
        <a:p>
          <a:r>
            <a:rPr lang="en-IE"/>
            <a:t>Disappointing to the investigators as employees reacted not to actual illumination changes but to some other variable and hence no real change in production had been registered (two groups of employees, evenly matched, isolated – Laboratory,  Control Group)</a:t>
          </a:r>
        </a:p>
      </dgm:t>
    </dgm:pt>
    <dgm:pt modelId="{CB28A687-6F5D-4813-B7DB-E9F88706895F}" type="parTrans" cxnId="{9A6C852F-8718-481E-BA79-FBC7B25BA67F}">
      <dgm:prSet/>
      <dgm:spPr/>
      <dgm:t>
        <a:bodyPr/>
        <a:lstStyle/>
        <a:p>
          <a:endParaRPr lang="en-IE"/>
        </a:p>
      </dgm:t>
    </dgm:pt>
    <dgm:pt modelId="{F9F70333-8D91-4B5B-A302-23BFC3458731}" type="sibTrans" cxnId="{9A6C852F-8718-481E-BA79-FBC7B25BA67F}">
      <dgm:prSet/>
      <dgm:spPr/>
      <dgm:t>
        <a:bodyPr/>
        <a:lstStyle/>
        <a:p>
          <a:endParaRPr lang="en-IE"/>
        </a:p>
      </dgm:t>
    </dgm:pt>
    <dgm:pt modelId="{3BECC5EE-9575-407F-A4FA-8577CCD777E9}">
      <dgm:prSet/>
      <dgm:spPr/>
      <dgm:t>
        <a:bodyPr/>
        <a:lstStyle/>
        <a:p>
          <a:r>
            <a:rPr lang="en-IE" b="1" dirty="0"/>
            <a:t>Relay Assembly Experiment </a:t>
          </a:r>
        </a:p>
      </dgm:t>
    </dgm:pt>
    <dgm:pt modelId="{F7053831-7DF7-4641-B123-B418F821E645}" type="parTrans" cxnId="{BAB84832-18F6-4A3B-9BFE-783EDA368FF4}">
      <dgm:prSet/>
      <dgm:spPr/>
      <dgm:t>
        <a:bodyPr/>
        <a:lstStyle/>
        <a:p>
          <a:endParaRPr lang="en-IE"/>
        </a:p>
      </dgm:t>
    </dgm:pt>
    <dgm:pt modelId="{23DA0EBD-CCFD-4B82-A8C3-C26B9931429A}" type="sibTrans" cxnId="{BAB84832-18F6-4A3B-9BFE-783EDA368FF4}">
      <dgm:prSet/>
      <dgm:spPr/>
      <dgm:t>
        <a:bodyPr/>
        <a:lstStyle/>
        <a:p>
          <a:endParaRPr lang="en-IE"/>
        </a:p>
      </dgm:t>
    </dgm:pt>
    <dgm:pt modelId="{D28367D6-1CD9-483F-A482-EA63BCE28B13}">
      <dgm:prSet/>
      <dgm:spPr/>
      <dgm:t>
        <a:bodyPr/>
        <a:lstStyle/>
        <a:p>
          <a:r>
            <a:rPr lang="en-IE" dirty="0"/>
            <a:t>Illumination experiments had not been satisfactory owing to lack of control over other variables influencing employee performance</a:t>
          </a:r>
        </a:p>
      </dgm:t>
    </dgm:pt>
    <dgm:pt modelId="{F4E75189-D611-4D92-8C7E-B7EFB3FDA651}" type="parTrans" cxnId="{DE7110CE-A47E-49F8-BB97-543B02961CAD}">
      <dgm:prSet/>
      <dgm:spPr/>
      <dgm:t>
        <a:bodyPr/>
        <a:lstStyle/>
        <a:p>
          <a:endParaRPr lang="en-IE"/>
        </a:p>
      </dgm:t>
    </dgm:pt>
    <dgm:pt modelId="{0837DE6A-F623-438A-9126-6B4233396448}" type="sibTrans" cxnId="{DE7110CE-A47E-49F8-BB97-543B02961CAD}">
      <dgm:prSet/>
      <dgm:spPr/>
      <dgm:t>
        <a:bodyPr/>
        <a:lstStyle/>
        <a:p>
          <a:endParaRPr lang="en-IE"/>
        </a:p>
      </dgm:t>
    </dgm:pt>
    <dgm:pt modelId="{B56825E2-05CD-4CDC-986A-6F7DA3B6CBEB}">
      <dgm:prSet/>
      <dgm:spPr/>
      <dgm:t>
        <a:bodyPr/>
        <a:lstStyle/>
        <a:p>
          <a:r>
            <a:rPr lang="en-IE"/>
            <a:t>The aim of the Relay Assembly Test room study was to study the effect of hours of work (or fatigue) and</a:t>
          </a:r>
        </a:p>
      </dgm:t>
    </dgm:pt>
    <dgm:pt modelId="{BD738EE3-FCA2-4E56-96C8-FD86B681D80D}" type="parTrans" cxnId="{E03FC669-C6DC-46C3-830C-6F408030FEBF}">
      <dgm:prSet/>
      <dgm:spPr/>
      <dgm:t>
        <a:bodyPr/>
        <a:lstStyle/>
        <a:p>
          <a:endParaRPr lang="en-IE"/>
        </a:p>
      </dgm:t>
    </dgm:pt>
    <dgm:pt modelId="{F953F68E-2BEA-4A08-B7C3-874CD9BE65AE}" type="sibTrans" cxnId="{E03FC669-C6DC-46C3-830C-6F408030FEBF}">
      <dgm:prSet/>
      <dgm:spPr/>
      <dgm:t>
        <a:bodyPr/>
        <a:lstStyle/>
        <a:p>
          <a:endParaRPr lang="en-IE"/>
        </a:p>
      </dgm:t>
    </dgm:pt>
    <dgm:pt modelId="{2FFDE479-5009-4CA6-B0FF-3240FFB3C60B}">
      <dgm:prSet/>
      <dgm:spPr/>
      <dgm:t>
        <a:bodyPr/>
        <a:lstStyle/>
        <a:p>
          <a:r>
            <a:rPr lang="en-IE"/>
            <a:t>Rest pauses on output (isolated, manipulating working conditions monitoring output)</a:t>
          </a:r>
        </a:p>
      </dgm:t>
    </dgm:pt>
    <dgm:pt modelId="{E4EE1657-10AF-4BFA-BBB1-EE1417B16C6C}" type="parTrans" cxnId="{C2BA2A72-3CD2-4480-99A6-43D30463C503}">
      <dgm:prSet/>
      <dgm:spPr/>
      <dgm:t>
        <a:bodyPr/>
        <a:lstStyle/>
        <a:p>
          <a:endParaRPr lang="en-IE"/>
        </a:p>
      </dgm:t>
    </dgm:pt>
    <dgm:pt modelId="{73ACF47C-9171-4423-A8CF-23C255B96D3A}" type="sibTrans" cxnId="{C2BA2A72-3CD2-4480-99A6-43D30463C503}">
      <dgm:prSet/>
      <dgm:spPr/>
      <dgm:t>
        <a:bodyPr/>
        <a:lstStyle/>
        <a:p>
          <a:endParaRPr lang="en-IE"/>
        </a:p>
      </dgm:t>
    </dgm:pt>
    <dgm:pt modelId="{1976D322-8737-42B1-9A92-8250C551E7A3}">
      <dgm:prSet/>
      <dgm:spPr/>
      <dgm:t>
        <a:bodyPr/>
        <a:lstStyle/>
        <a:p>
          <a:r>
            <a:rPr lang="en-IE" b="1" dirty="0"/>
            <a:t>Mass Interviewing Programme</a:t>
          </a:r>
        </a:p>
      </dgm:t>
    </dgm:pt>
    <dgm:pt modelId="{A816D228-4282-4E70-B60C-D299AF0B3A24}" type="parTrans" cxnId="{0023EFAA-05F5-4FEE-B15F-CA0BE648E167}">
      <dgm:prSet/>
      <dgm:spPr/>
      <dgm:t>
        <a:bodyPr/>
        <a:lstStyle/>
        <a:p>
          <a:endParaRPr lang="en-IE"/>
        </a:p>
      </dgm:t>
    </dgm:pt>
    <dgm:pt modelId="{64E71E9F-3952-4925-B1B7-7F9ED5864887}" type="sibTrans" cxnId="{0023EFAA-05F5-4FEE-B15F-CA0BE648E167}">
      <dgm:prSet/>
      <dgm:spPr/>
      <dgm:t>
        <a:bodyPr/>
        <a:lstStyle/>
        <a:p>
          <a:endParaRPr lang="en-IE"/>
        </a:p>
      </dgm:t>
    </dgm:pt>
    <dgm:pt modelId="{CA977C16-5638-4F97-AF51-7434DE2D32AE}">
      <dgm:prSet/>
      <dgm:spPr/>
      <dgm:t>
        <a:bodyPr/>
        <a:lstStyle/>
        <a:p>
          <a:r>
            <a:rPr lang="en-IE" dirty="0"/>
            <a:t>Relay Assembly demonstrated the positive relationship between the morale of employees and supervision</a:t>
          </a:r>
        </a:p>
      </dgm:t>
    </dgm:pt>
    <dgm:pt modelId="{C02782F9-21F6-4839-98FD-21FD5F579A5E}" type="parTrans" cxnId="{9CC9D00C-B60E-4E16-A146-C842EF6C3840}">
      <dgm:prSet/>
      <dgm:spPr/>
      <dgm:t>
        <a:bodyPr/>
        <a:lstStyle/>
        <a:p>
          <a:endParaRPr lang="en-IE"/>
        </a:p>
      </dgm:t>
    </dgm:pt>
    <dgm:pt modelId="{4982818F-2B3B-47E4-9524-059E2741BF79}" type="sibTrans" cxnId="{9CC9D00C-B60E-4E16-A146-C842EF6C3840}">
      <dgm:prSet/>
      <dgm:spPr/>
      <dgm:t>
        <a:bodyPr/>
        <a:lstStyle/>
        <a:p>
          <a:endParaRPr lang="en-IE"/>
        </a:p>
      </dgm:t>
    </dgm:pt>
    <dgm:pt modelId="{99A084B1-442F-4277-AA45-C5EB9069B4CF}">
      <dgm:prSet/>
      <dgm:spPr/>
      <dgm:t>
        <a:bodyPr/>
        <a:lstStyle/>
        <a:p>
          <a:r>
            <a:rPr lang="en-IE"/>
            <a:t>As an improvement in supervision was expected to increase employee morale and in turn production</a:t>
          </a:r>
        </a:p>
      </dgm:t>
    </dgm:pt>
    <dgm:pt modelId="{3F87813D-92B7-49E3-AC9A-5FA81DAF06BA}" type="parTrans" cxnId="{4086AFDD-14B6-4915-8393-E758463D8752}">
      <dgm:prSet/>
      <dgm:spPr/>
      <dgm:t>
        <a:bodyPr/>
        <a:lstStyle/>
        <a:p>
          <a:endParaRPr lang="en-IE"/>
        </a:p>
      </dgm:t>
    </dgm:pt>
    <dgm:pt modelId="{C72D11B2-CD46-44A3-8CA2-DE44D3AC629F}" type="sibTrans" cxnId="{4086AFDD-14B6-4915-8393-E758463D8752}">
      <dgm:prSet/>
      <dgm:spPr/>
      <dgm:t>
        <a:bodyPr/>
        <a:lstStyle/>
        <a:p>
          <a:endParaRPr lang="en-IE"/>
        </a:p>
      </dgm:t>
    </dgm:pt>
    <dgm:pt modelId="{4707A742-4855-4AA6-8012-F39F6C2A23B9}">
      <dgm:prSet/>
      <dgm:spPr/>
      <dgm:t>
        <a:bodyPr/>
        <a:lstStyle/>
        <a:p>
          <a:r>
            <a:rPr lang="en-IE"/>
            <a:t>Aim to study human relations and attitudes rather than changes in environmental conditions</a:t>
          </a:r>
        </a:p>
      </dgm:t>
    </dgm:pt>
    <dgm:pt modelId="{450C806F-D6B8-4BBC-B35C-CD5156B83220}" type="parTrans" cxnId="{8FB83CEF-F1F7-4BB5-AE53-CB0AC1314DDB}">
      <dgm:prSet/>
      <dgm:spPr/>
      <dgm:t>
        <a:bodyPr/>
        <a:lstStyle/>
        <a:p>
          <a:endParaRPr lang="en-IE"/>
        </a:p>
      </dgm:t>
    </dgm:pt>
    <dgm:pt modelId="{0956B1D7-15CE-407A-BE31-9E22945C2DFD}" type="sibTrans" cxnId="{8FB83CEF-F1F7-4BB5-AE53-CB0AC1314DDB}">
      <dgm:prSet/>
      <dgm:spPr/>
      <dgm:t>
        <a:bodyPr/>
        <a:lstStyle/>
        <a:p>
          <a:endParaRPr lang="en-IE"/>
        </a:p>
      </dgm:t>
    </dgm:pt>
    <dgm:pt modelId="{263C6329-5830-4227-8855-34006D4D58A0}">
      <dgm:prSet/>
      <dgm:spPr/>
      <dgm:t>
        <a:bodyPr/>
        <a:lstStyle/>
        <a:p>
          <a:r>
            <a:rPr lang="en-IE" b="1" dirty="0"/>
            <a:t>Bank Wiring Observation Room </a:t>
          </a:r>
        </a:p>
      </dgm:t>
    </dgm:pt>
    <dgm:pt modelId="{BDE08D4B-A76B-48D9-B74D-ED8664B58388}" type="parTrans" cxnId="{71FC8390-E0A3-425C-AAAF-4D26F9AA9334}">
      <dgm:prSet/>
      <dgm:spPr/>
      <dgm:t>
        <a:bodyPr/>
        <a:lstStyle/>
        <a:p>
          <a:endParaRPr lang="en-IE"/>
        </a:p>
      </dgm:t>
    </dgm:pt>
    <dgm:pt modelId="{A1DC0BEA-E536-4798-9BEC-71F9F19D6FC3}" type="sibTrans" cxnId="{71FC8390-E0A3-425C-AAAF-4D26F9AA9334}">
      <dgm:prSet/>
      <dgm:spPr/>
      <dgm:t>
        <a:bodyPr/>
        <a:lstStyle/>
        <a:p>
          <a:endParaRPr lang="en-IE"/>
        </a:p>
      </dgm:t>
    </dgm:pt>
    <dgm:pt modelId="{E754FD63-3975-4EEB-94E5-D6035924921B}">
      <dgm:prSet/>
      <dgm:spPr/>
      <dgm:t>
        <a:bodyPr/>
        <a:lstStyle/>
        <a:p>
          <a:r>
            <a:rPr lang="en-IE"/>
            <a:t>9 Wiremen, 3 Solder men and 2 Inspectors</a:t>
          </a:r>
        </a:p>
      </dgm:t>
    </dgm:pt>
    <dgm:pt modelId="{AEECD6ED-6C95-4FE4-B118-A1DC866CBF9A}" type="parTrans" cxnId="{1D39AB6B-365D-41B9-B187-76D2B318FBE2}">
      <dgm:prSet/>
      <dgm:spPr/>
      <dgm:t>
        <a:bodyPr/>
        <a:lstStyle/>
        <a:p>
          <a:endParaRPr lang="en-IE"/>
        </a:p>
      </dgm:t>
    </dgm:pt>
    <dgm:pt modelId="{C4F3EB2A-0BAB-49B5-81B7-16463C3793BD}" type="sibTrans" cxnId="{1D39AB6B-365D-41B9-B187-76D2B318FBE2}">
      <dgm:prSet/>
      <dgm:spPr/>
      <dgm:t>
        <a:bodyPr/>
        <a:lstStyle/>
        <a:p>
          <a:endParaRPr lang="en-IE"/>
        </a:p>
      </dgm:t>
    </dgm:pt>
    <dgm:pt modelId="{4571E649-D6DD-4630-A706-87372DCC1A77}">
      <dgm:prSet/>
      <dgm:spPr/>
      <dgm:t>
        <a:bodyPr/>
        <a:lstStyle/>
        <a:p>
          <a:r>
            <a:rPr lang="en-IE"/>
            <a:t>Though a specific task was assigned to each of them, they had to collaborate with the others in the group</a:t>
          </a:r>
        </a:p>
      </dgm:t>
    </dgm:pt>
    <dgm:pt modelId="{B8F8B634-FBCC-4318-8763-11DF5D487775}" type="parTrans" cxnId="{9F895399-00C5-450B-B474-840E9C27906E}">
      <dgm:prSet/>
      <dgm:spPr/>
      <dgm:t>
        <a:bodyPr/>
        <a:lstStyle/>
        <a:p>
          <a:endParaRPr lang="en-IE"/>
        </a:p>
      </dgm:t>
    </dgm:pt>
    <dgm:pt modelId="{51244593-B20C-4720-A9A2-A117B7BFC0AF}" type="sibTrans" cxnId="{9F895399-00C5-450B-B474-840E9C27906E}">
      <dgm:prSet/>
      <dgm:spPr/>
      <dgm:t>
        <a:bodyPr/>
        <a:lstStyle/>
        <a:p>
          <a:endParaRPr lang="en-IE"/>
        </a:p>
      </dgm:t>
    </dgm:pt>
    <dgm:pt modelId="{210317A2-FE70-4C22-AFF1-AF74C01C58FF}">
      <dgm:prSet/>
      <dgm:spPr/>
      <dgm:t>
        <a:bodyPr/>
        <a:lstStyle/>
        <a:p>
          <a:r>
            <a:rPr lang="en-IE"/>
            <a:t>Observer and interviewer involved</a:t>
          </a:r>
        </a:p>
      </dgm:t>
    </dgm:pt>
    <dgm:pt modelId="{D6D8C9A7-17BF-43B0-8101-22A3A4648BB7}" type="parTrans" cxnId="{BFD2822C-3C93-40B7-B7C4-BD368B9E652E}">
      <dgm:prSet/>
      <dgm:spPr/>
      <dgm:t>
        <a:bodyPr/>
        <a:lstStyle/>
        <a:p>
          <a:endParaRPr lang="en-IE"/>
        </a:p>
      </dgm:t>
    </dgm:pt>
    <dgm:pt modelId="{E00E1918-67D9-44B0-AFCF-0C5CAE1AF283}" type="sibTrans" cxnId="{BFD2822C-3C93-40B7-B7C4-BD368B9E652E}">
      <dgm:prSet/>
      <dgm:spPr/>
      <dgm:t>
        <a:bodyPr/>
        <a:lstStyle/>
        <a:p>
          <a:endParaRPr lang="en-IE"/>
        </a:p>
      </dgm:t>
    </dgm:pt>
    <dgm:pt modelId="{D957B504-2C42-4933-95CE-4EC016C99F4A}">
      <dgm:prSet/>
      <dgm:spPr/>
      <dgm:t>
        <a:bodyPr/>
        <a:lstStyle/>
        <a:p>
          <a:r>
            <a:rPr lang="en-IE"/>
            <a:t>Strong group formations and informal leaders resist changes introduced by the management and even exert pressure on employees which in turn results in a decline in production</a:t>
          </a:r>
        </a:p>
      </dgm:t>
    </dgm:pt>
    <dgm:pt modelId="{800976B5-9DEC-4229-BFBB-3FCF594E8E4D}" type="parTrans" cxnId="{3D80452A-64E9-4575-99F3-E4AF0F0D9B04}">
      <dgm:prSet/>
      <dgm:spPr/>
      <dgm:t>
        <a:bodyPr/>
        <a:lstStyle/>
        <a:p>
          <a:endParaRPr lang="en-IE"/>
        </a:p>
      </dgm:t>
    </dgm:pt>
    <dgm:pt modelId="{CFCBC95E-5A32-4E61-A8CA-3DCD3C2D3F6A}" type="sibTrans" cxnId="{3D80452A-64E9-4575-99F3-E4AF0F0D9B04}">
      <dgm:prSet/>
      <dgm:spPr/>
      <dgm:t>
        <a:bodyPr/>
        <a:lstStyle/>
        <a:p>
          <a:endParaRPr lang="en-IE"/>
        </a:p>
      </dgm:t>
    </dgm:pt>
    <dgm:pt modelId="{09708693-B4C0-457C-B594-D1D873C31707}">
      <dgm:prSet/>
      <dgm:spPr/>
      <dgm:t>
        <a:bodyPr/>
        <a:lstStyle/>
        <a:p>
          <a:r>
            <a:rPr lang="en-IE" b="1" dirty="0"/>
            <a:t>Personnel Counselling</a:t>
          </a:r>
        </a:p>
      </dgm:t>
    </dgm:pt>
    <dgm:pt modelId="{B4C96BEA-1792-4FEC-9F92-C2AB067E53BB}" type="parTrans" cxnId="{A3115E42-E237-4CF5-A93E-A6CD8D21AD5C}">
      <dgm:prSet/>
      <dgm:spPr/>
      <dgm:t>
        <a:bodyPr/>
        <a:lstStyle/>
        <a:p>
          <a:endParaRPr lang="en-IE"/>
        </a:p>
      </dgm:t>
    </dgm:pt>
    <dgm:pt modelId="{E12D09E3-9017-4027-9A3F-F54C16489769}" type="sibTrans" cxnId="{A3115E42-E237-4CF5-A93E-A6CD8D21AD5C}">
      <dgm:prSet/>
      <dgm:spPr/>
      <dgm:t>
        <a:bodyPr/>
        <a:lstStyle/>
        <a:p>
          <a:endParaRPr lang="en-IE"/>
        </a:p>
      </dgm:t>
    </dgm:pt>
    <dgm:pt modelId="{B3EE91E5-F0B7-4E09-A70B-916793ED26A2}">
      <dgm:prSet/>
      <dgm:spPr/>
      <dgm:t>
        <a:bodyPr/>
        <a:lstStyle/>
        <a:p>
          <a:r>
            <a:rPr lang="en-IE"/>
            <a:t>Required as the earlier four studies could not yield sufficient information regarding promoting employee relations</a:t>
          </a:r>
        </a:p>
      </dgm:t>
    </dgm:pt>
    <dgm:pt modelId="{65044030-CAAE-4774-B43B-B3E904EDAB74}" type="parTrans" cxnId="{62AB235A-6592-4582-8C2E-3A402B3D5F27}">
      <dgm:prSet/>
      <dgm:spPr/>
      <dgm:t>
        <a:bodyPr/>
        <a:lstStyle/>
        <a:p>
          <a:endParaRPr lang="en-IE"/>
        </a:p>
      </dgm:t>
    </dgm:pt>
    <dgm:pt modelId="{36509198-D9CD-47C3-86A7-44761076F72B}" type="sibTrans" cxnId="{62AB235A-6592-4582-8C2E-3A402B3D5F27}">
      <dgm:prSet/>
      <dgm:spPr/>
      <dgm:t>
        <a:bodyPr/>
        <a:lstStyle/>
        <a:p>
          <a:endParaRPr lang="en-IE"/>
        </a:p>
      </dgm:t>
    </dgm:pt>
    <dgm:pt modelId="{491693C1-3702-430A-921E-5E882CC13BA2}">
      <dgm:prSet/>
      <dgm:spPr/>
      <dgm:t>
        <a:bodyPr/>
        <a:lstStyle/>
        <a:p>
          <a:r>
            <a:rPr lang="en-IE"/>
            <a:t>The aim of this study was to get a diagnosis of the problems of the employees</a:t>
          </a:r>
        </a:p>
      </dgm:t>
    </dgm:pt>
    <dgm:pt modelId="{55A130E9-EE48-415C-87D4-FA307C6F7245}" type="parTrans" cxnId="{CC77519D-7029-438E-8584-02681A2695E6}">
      <dgm:prSet/>
      <dgm:spPr/>
      <dgm:t>
        <a:bodyPr/>
        <a:lstStyle/>
        <a:p>
          <a:endParaRPr lang="en-IE"/>
        </a:p>
      </dgm:t>
    </dgm:pt>
    <dgm:pt modelId="{E1F99E2A-D7BE-4514-9699-BDAB1818EBDE}" type="sibTrans" cxnId="{CC77519D-7029-438E-8584-02681A2695E6}">
      <dgm:prSet/>
      <dgm:spPr/>
      <dgm:t>
        <a:bodyPr/>
        <a:lstStyle/>
        <a:p>
          <a:endParaRPr lang="en-IE"/>
        </a:p>
      </dgm:t>
    </dgm:pt>
    <dgm:pt modelId="{7A0D42BB-4DF5-45E4-8761-1ED5AA769CDC}" type="pres">
      <dgm:prSet presAssocID="{1E1D7C6A-C5D0-4F7A-93A0-F1D1D121E228}" presName="Name0" presStyleCnt="0">
        <dgm:presLayoutVars>
          <dgm:dir/>
          <dgm:animLvl val="lvl"/>
          <dgm:resizeHandles val="exact"/>
        </dgm:presLayoutVars>
      </dgm:prSet>
      <dgm:spPr/>
    </dgm:pt>
    <dgm:pt modelId="{F4808164-EE3B-4772-8B36-5420D8473F74}" type="pres">
      <dgm:prSet presAssocID="{685087A6-061F-498B-AA3E-68C9025BF2AE}" presName="composite" presStyleCnt="0"/>
      <dgm:spPr/>
    </dgm:pt>
    <dgm:pt modelId="{E0267CE4-9021-448F-8961-20A7538B5F8B}" type="pres">
      <dgm:prSet presAssocID="{685087A6-061F-498B-AA3E-68C9025BF2AE}" presName="parTx" presStyleLbl="alignNode1" presStyleIdx="0" presStyleCnt="5">
        <dgm:presLayoutVars>
          <dgm:chMax val="0"/>
          <dgm:chPref val="0"/>
          <dgm:bulletEnabled val="1"/>
        </dgm:presLayoutVars>
      </dgm:prSet>
      <dgm:spPr/>
    </dgm:pt>
    <dgm:pt modelId="{DD9B7433-72E5-4E30-AF1D-5935E3FD36C9}" type="pres">
      <dgm:prSet presAssocID="{685087A6-061F-498B-AA3E-68C9025BF2AE}" presName="desTx" presStyleLbl="alignAccFollowNode1" presStyleIdx="0" presStyleCnt="5">
        <dgm:presLayoutVars>
          <dgm:bulletEnabled val="1"/>
        </dgm:presLayoutVars>
      </dgm:prSet>
      <dgm:spPr/>
    </dgm:pt>
    <dgm:pt modelId="{0019CBDA-CE86-4778-985E-3C469B5915C7}" type="pres">
      <dgm:prSet presAssocID="{7CC7036F-8A22-4CB4-BBB2-E70765B7C66D}" presName="space" presStyleCnt="0"/>
      <dgm:spPr/>
    </dgm:pt>
    <dgm:pt modelId="{10CB983D-EC39-4A00-9B61-77EEB904C439}" type="pres">
      <dgm:prSet presAssocID="{3BECC5EE-9575-407F-A4FA-8577CCD777E9}" presName="composite" presStyleCnt="0"/>
      <dgm:spPr/>
    </dgm:pt>
    <dgm:pt modelId="{4BBBAC1D-A480-4EF5-8943-E3F9554D48E2}" type="pres">
      <dgm:prSet presAssocID="{3BECC5EE-9575-407F-A4FA-8577CCD777E9}" presName="parTx" presStyleLbl="alignNode1" presStyleIdx="1" presStyleCnt="5">
        <dgm:presLayoutVars>
          <dgm:chMax val="0"/>
          <dgm:chPref val="0"/>
          <dgm:bulletEnabled val="1"/>
        </dgm:presLayoutVars>
      </dgm:prSet>
      <dgm:spPr/>
    </dgm:pt>
    <dgm:pt modelId="{75C3B579-BDC1-4F8F-ACA6-E9A3636E8BAE}" type="pres">
      <dgm:prSet presAssocID="{3BECC5EE-9575-407F-A4FA-8577CCD777E9}" presName="desTx" presStyleLbl="alignAccFollowNode1" presStyleIdx="1" presStyleCnt="5">
        <dgm:presLayoutVars>
          <dgm:bulletEnabled val="1"/>
        </dgm:presLayoutVars>
      </dgm:prSet>
      <dgm:spPr/>
    </dgm:pt>
    <dgm:pt modelId="{F3185B6F-429B-4168-A1F6-FC1C9510A4C3}" type="pres">
      <dgm:prSet presAssocID="{23DA0EBD-CCFD-4B82-A8C3-C26B9931429A}" presName="space" presStyleCnt="0"/>
      <dgm:spPr/>
    </dgm:pt>
    <dgm:pt modelId="{BE6C2C32-1AC4-4C54-B2E8-64412B8ED6FF}" type="pres">
      <dgm:prSet presAssocID="{1976D322-8737-42B1-9A92-8250C551E7A3}" presName="composite" presStyleCnt="0"/>
      <dgm:spPr/>
    </dgm:pt>
    <dgm:pt modelId="{CA21CCC7-D971-4C42-9398-9F613CCD70A2}" type="pres">
      <dgm:prSet presAssocID="{1976D322-8737-42B1-9A92-8250C551E7A3}" presName="parTx" presStyleLbl="alignNode1" presStyleIdx="2" presStyleCnt="5">
        <dgm:presLayoutVars>
          <dgm:chMax val="0"/>
          <dgm:chPref val="0"/>
          <dgm:bulletEnabled val="1"/>
        </dgm:presLayoutVars>
      </dgm:prSet>
      <dgm:spPr/>
    </dgm:pt>
    <dgm:pt modelId="{2B6A1E23-A625-490F-A77C-5DB929AC6D2B}" type="pres">
      <dgm:prSet presAssocID="{1976D322-8737-42B1-9A92-8250C551E7A3}" presName="desTx" presStyleLbl="alignAccFollowNode1" presStyleIdx="2" presStyleCnt="5">
        <dgm:presLayoutVars>
          <dgm:bulletEnabled val="1"/>
        </dgm:presLayoutVars>
      </dgm:prSet>
      <dgm:spPr/>
    </dgm:pt>
    <dgm:pt modelId="{E7A63F20-DEDB-46AB-A562-C8CB6C1844DF}" type="pres">
      <dgm:prSet presAssocID="{64E71E9F-3952-4925-B1B7-7F9ED5864887}" presName="space" presStyleCnt="0"/>
      <dgm:spPr/>
    </dgm:pt>
    <dgm:pt modelId="{5B979BCC-F91F-4606-A23D-E0AEE570A7D5}" type="pres">
      <dgm:prSet presAssocID="{263C6329-5830-4227-8855-34006D4D58A0}" presName="composite" presStyleCnt="0"/>
      <dgm:spPr/>
    </dgm:pt>
    <dgm:pt modelId="{072D52EF-8732-4E0A-94B4-5108F134F81D}" type="pres">
      <dgm:prSet presAssocID="{263C6329-5830-4227-8855-34006D4D58A0}" presName="parTx" presStyleLbl="alignNode1" presStyleIdx="3" presStyleCnt="5">
        <dgm:presLayoutVars>
          <dgm:chMax val="0"/>
          <dgm:chPref val="0"/>
          <dgm:bulletEnabled val="1"/>
        </dgm:presLayoutVars>
      </dgm:prSet>
      <dgm:spPr/>
    </dgm:pt>
    <dgm:pt modelId="{7CD1BEA7-50B5-4FFC-B05F-FEB9D22A816E}" type="pres">
      <dgm:prSet presAssocID="{263C6329-5830-4227-8855-34006D4D58A0}" presName="desTx" presStyleLbl="alignAccFollowNode1" presStyleIdx="3" presStyleCnt="5">
        <dgm:presLayoutVars>
          <dgm:bulletEnabled val="1"/>
        </dgm:presLayoutVars>
      </dgm:prSet>
      <dgm:spPr/>
    </dgm:pt>
    <dgm:pt modelId="{0A5B918E-9186-4F62-8B5E-57F321B51C8F}" type="pres">
      <dgm:prSet presAssocID="{A1DC0BEA-E536-4798-9BEC-71F9F19D6FC3}" presName="space" presStyleCnt="0"/>
      <dgm:spPr/>
    </dgm:pt>
    <dgm:pt modelId="{804756ED-D262-4C30-BD1F-BBE13EEA5D04}" type="pres">
      <dgm:prSet presAssocID="{09708693-B4C0-457C-B594-D1D873C31707}" presName="composite" presStyleCnt="0"/>
      <dgm:spPr/>
    </dgm:pt>
    <dgm:pt modelId="{788799A8-4CA4-40EE-8ADE-102E39ACE8FC}" type="pres">
      <dgm:prSet presAssocID="{09708693-B4C0-457C-B594-D1D873C31707}" presName="parTx" presStyleLbl="alignNode1" presStyleIdx="4" presStyleCnt="5">
        <dgm:presLayoutVars>
          <dgm:chMax val="0"/>
          <dgm:chPref val="0"/>
          <dgm:bulletEnabled val="1"/>
        </dgm:presLayoutVars>
      </dgm:prSet>
      <dgm:spPr/>
    </dgm:pt>
    <dgm:pt modelId="{91935C14-13EF-4656-A1C8-E7FC8BD9A4B4}" type="pres">
      <dgm:prSet presAssocID="{09708693-B4C0-457C-B594-D1D873C31707}" presName="desTx" presStyleLbl="alignAccFollowNode1" presStyleIdx="4" presStyleCnt="5">
        <dgm:presLayoutVars>
          <dgm:bulletEnabled val="1"/>
        </dgm:presLayoutVars>
      </dgm:prSet>
      <dgm:spPr/>
    </dgm:pt>
  </dgm:ptLst>
  <dgm:cxnLst>
    <dgm:cxn modelId="{9CC9D00C-B60E-4E16-A146-C842EF6C3840}" srcId="{1976D322-8737-42B1-9A92-8250C551E7A3}" destId="{CA977C16-5638-4F97-AF51-7434DE2D32AE}" srcOrd="0" destOrd="0" parTransId="{C02782F9-21F6-4839-98FD-21FD5F579A5E}" sibTransId="{4982818F-2B3B-47E4-9524-059E2741BF79}"/>
    <dgm:cxn modelId="{DA87F610-0F13-4944-82C9-1D16A5C43AF6}" type="presOf" srcId="{09708693-B4C0-457C-B594-D1D873C31707}" destId="{788799A8-4CA4-40EE-8ADE-102E39ACE8FC}" srcOrd="0" destOrd="0" presId="urn:microsoft.com/office/officeart/2005/8/layout/hList1"/>
    <dgm:cxn modelId="{D0B84A15-FA08-43A5-9C32-3483CAEFC5AB}" type="presOf" srcId="{63CEE485-AEB7-4094-8077-F3A80B9AFD73}" destId="{DD9B7433-72E5-4E30-AF1D-5935E3FD36C9}" srcOrd="0" destOrd="1" presId="urn:microsoft.com/office/officeart/2005/8/layout/hList1"/>
    <dgm:cxn modelId="{A7506E1F-B705-4079-9A8A-55B01E81ED87}" type="presOf" srcId="{4707A742-4855-4AA6-8012-F39F6C2A23B9}" destId="{2B6A1E23-A625-490F-A77C-5DB929AC6D2B}" srcOrd="0" destOrd="2" presId="urn:microsoft.com/office/officeart/2005/8/layout/hList1"/>
    <dgm:cxn modelId="{FD6FA223-2B09-4A36-909C-1566C1D0A54F}" type="presOf" srcId="{1E1D7C6A-C5D0-4F7A-93A0-F1D1D121E228}" destId="{7A0D42BB-4DF5-45E4-8761-1ED5AA769CDC}" srcOrd="0" destOrd="0" presId="urn:microsoft.com/office/officeart/2005/8/layout/hList1"/>
    <dgm:cxn modelId="{3D80452A-64E9-4575-99F3-E4AF0F0D9B04}" srcId="{263C6329-5830-4227-8855-34006D4D58A0}" destId="{D957B504-2C42-4933-95CE-4EC016C99F4A}" srcOrd="3" destOrd="0" parTransId="{800976B5-9DEC-4229-BFBB-3FCF594E8E4D}" sibTransId="{CFCBC95E-5A32-4E61-A8CA-3DCD3C2D3F6A}"/>
    <dgm:cxn modelId="{BFD2822C-3C93-40B7-B7C4-BD368B9E652E}" srcId="{263C6329-5830-4227-8855-34006D4D58A0}" destId="{210317A2-FE70-4C22-AFF1-AF74C01C58FF}" srcOrd="2" destOrd="0" parTransId="{D6D8C9A7-17BF-43B0-8101-22A3A4648BB7}" sibTransId="{E00E1918-67D9-44B0-AFCF-0C5CAE1AF283}"/>
    <dgm:cxn modelId="{9A6C852F-8718-481E-BA79-FBC7B25BA67F}" srcId="{685087A6-061F-498B-AA3E-68C9025BF2AE}" destId="{C6CEC556-5D52-4DB8-B1F5-65AEEE74F63F}" srcOrd="2" destOrd="0" parTransId="{CB28A687-6F5D-4813-B7DB-E9F88706895F}" sibTransId="{F9F70333-8D91-4B5B-A302-23BFC3458731}"/>
    <dgm:cxn modelId="{BAB84832-18F6-4A3B-9BFE-783EDA368FF4}" srcId="{1E1D7C6A-C5D0-4F7A-93A0-F1D1D121E228}" destId="{3BECC5EE-9575-407F-A4FA-8577CCD777E9}" srcOrd="1" destOrd="0" parTransId="{F7053831-7DF7-4641-B123-B418F821E645}" sibTransId="{23DA0EBD-CCFD-4B82-A8C3-C26B9931429A}"/>
    <dgm:cxn modelId="{EBC07137-52C1-4CD4-A4E7-21BB77D598DA}" type="presOf" srcId="{210317A2-FE70-4C22-AFF1-AF74C01C58FF}" destId="{7CD1BEA7-50B5-4FFC-B05F-FEB9D22A816E}" srcOrd="0" destOrd="2" presId="urn:microsoft.com/office/officeart/2005/8/layout/hList1"/>
    <dgm:cxn modelId="{FD12E63A-713D-4D7D-B709-99E99999CDAD}" type="presOf" srcId="{B3EE91E5-F0B7-4E09-A70B-916793ED26A2}" destId="{91935C14-13EF-4656-A1C8-E7FC8BD9A4B4}" srcOrd="0" destOrd="0" presId="urn:microsoft.com/office/officeart/2005/8/layout/hList1"/>
    <dgm:cxn modelId="{4111123B-F126-4506-9DBB-DBA4B60FD894}" srcId="{1E1D7C6A-C5D0-4F7A-93A0-F1D1D121E228}" destId="{685087A6-061F-498B-AA3E-68C9025BF2AE}" srcOrd="0" destOrd="0" parTransId="{B9E01696-A834-4060-AB35-DA07A03E0272}" sibTransId="{7CC7036F-8A22-4CB4-BBB2-E70765B7C66D}"/>
    <dgm:cxn modelId="{4999273B-A7BE-4C2D-B7B1-CAC1C2DB4506}" type="presOf" srcId="{C6CEC556-5D52-4DB8-B1F5-65AEEE74F63F}" destId="{DD9B7433-72E5-4E30-AF1D-5935E3FD36C9}" srcOrd="0" destOrd="2" presId="urn:microsoft.com/office/officeart/2005/8/layout/hList1"/>
    <dgm:cxn modelId="{A3115E42-E237-4CF5-A93E-A6CD8D21AD5C}" srcId="{1E1D7C6A-C5D0-4F7A-93A0-F1D1D121E228}" destId="{09708693-B4C0-457C-B594-D1D873C31707}" srcOrd="4" destOrd="0" parTransId="{B4C96BEA-1792-4FEC-9F92-C2AB067E53BB}" sibTransId="{E12D09E3-9017-4027-9A3F-F54C16489769}"/>
    <dgm:cxn modelId="{0A780D43-6A6B-4DF5-90BA-4C7A922C918B}" type="presOf" srcId="{1976D322-8737-42B1-9A92-8250C551E7A3}" destId="{CA21CCC7-D971-4C42-9398-9F613CCD70A2}" srcOrd="0" destOrd="0" presId="urn:microsoft.com/office/officeart/2005/8/layout/hList1"/>
    <dgm:cxn modelId="{61E20F59-42F7-4C14-9D8E-17D935473E24}" type="presOf" srcId="{263C6329-5830-4227-8855-34006D4D58A0}" destId="{072D52EF-8732-4E0A-94B4-5108F134F81D}" srcOrd="0" destOrd="0" presId="urn:microsoft.com/office/officeart/2005/8/layout/hList1"/>
    <dgm:cxn modelId="{AD08F359-B9C5-466F-8792-4B9160FA9AF3}" srcId="{685087A6-061F-498B-AA3E-68C9025BF2AE}" destId="{63CEE485-AEB7-4094-8077-F3A80B9AFD73}" srcOrd="1" destOrd="0" parTransId="{2B772785-6B88-40B0-941D-8487EEBE2390}" sibTransId="{D2B9952A-A8D3-44E4-AD43-58A404C3B3A5}"/>
    <dgm:cxn modelId="{62AB235A-6592-4582-8C2E-3A402B3D5F27}" srcId="{09708693-B4C0-457C-B594-D1D873C31707}" destId="{B3EE91E5-F0B7-4E09-A70B-916793ED26A2}" srcOrd="0" destOrd="0" parTransId="{65044030-CAAE-4774-B43B-B3E904EDAB74}" sibTransId="{36509198-D9CD-47C3-86A7-44761076F72B}"/>
    <dgm:cxn modelId="{4102A661-5A2F-4A8F-B941-FB0A1D0DE2ED}" type="presOf" srcId="{D28367D6-1CD9-483F-A482-EA63BCE28B13}" destId="{75C3B579-BDC1-4F8F-ACA6-E9A3636E8BAE}" srcOrd="0" destOrd="0" presId="urn:microsoft.com/office/officeart/2005/8/layout/hList1"/>
    <dgm:cxn modelId="{E3AEAD63-FE78-45DD-AA38-DD75A6D667A9}" type="presOf" srcId="{491693C1-3702-430A-921E-5E882CC13BA2}" destId="{91935C14-13EF-4656-A1C8-E7FC8BD9A4B4}" srcOrd="0" destOrd="1" presId="urn:microsoft.com/office/officeart/2005/8/layout/hList1"/>
    <dgm:cxn modelId="{E03FC669-C6DC-46C3-830C-6F408030FEBF}" srcId="{3BECC5EE-9575-407F-A4FA-8577CCD777E9}" destId="{B56825E2-05CD-4CDC-986A-6F7DA3B6CBEB}" srcOrd="1" destOrd="0" parTransId="{BD738EE3-FCA2-4E56-96C8-FD86B681D80D}" sibTransId="{F953F68E-2BEA-4A08-B7C3-874CD9BE65AE}"/>
    <dgm:cxn modelId="{1D39AB6B-365D-41B9-B187-76D2B318FBE2}" srcId="{263C6329-5830-4227-8855-34006D4D58A0}" destId="{E754FD63-3975-4EEB-94E5-D6035924921B}" srcOrd="0" destOrd="0" parTransId="{AEECD6ED-6C95-4FE4-B118-A1DC866CBF9A}" sibTransId="{C4F3EB2A-0BAB-49B5-81B7-16463C3793BD}"/>
    <dgm:cxn modelId="{C2BA2A72-3CD2-4480-99A6-43D30463C503}" srcId="{3BECC5EE-9575-407F-A4FA-8577CCD777E9}" destId="{2FFDE479-5009-4CA6-B0FF-3240FFB3C60B}" srcOrd="2" destOrd="0" parTransId="{E4EE1657-10AF-4BFA-BBB1-EE1417B16C6C}" sibTransId="{73ACF47C-9171-4423-A8CF-23C255B96D3A}"/>
    <dgm:cxn modelId="{733B2A7C-C7FF-47AC-8F59-086936AE6335}" type="presOf" srcId="{3BECC5EE-9575-407F-A4FA-8577CCD777E9}" destId="{4BBBAC1D-A480-4EF5-8943-E3F9554D48E2}" srcOrd="0" destOrd="0" presId="urn:microsoft.com/office/officeart/2005/8/layout/hList1"/>
    <dgm:cxn modelId="{0F2CAD7D-866E-4DC7-B146-0054869CA4E3}" srcId="{685087A6-061F-498B-AA3E-68C9025BF2AE}" destId="{01B08310-217B-4407-80C4-53FDFC88D929}" srcOrd="0" destOrd="0" parTransId="{D080756C-C6A1-42B3-BB9F-F810F90B2A03}" sibTransId="{6AE327D7-583B-450C-990F-E875EAEED986}"/>
    <dgm:cxn modelId="{F1ED1986-6D40-4AE4-AB7F-584940DF9A99}" type="presOf" srcId="{01B08310-217B-4407-80C4-53FDFC88D929}" destId="{DD9B7433-72E5-4E30-AF1D-5935E3FD36C9}" srcOrd="0" destOrd="0" presId="urn:microsoft.com/office/officeart/2005/8/layout/hList1"/>
    <dgm:cxn modelId="{B390708F-CDDF-4DAB-BEB0-1AA6CADF4128}" type="presOf" srcId="{CA977C16-5638-4F97-AF51-7434DE2D32AE}" destId="{2B6A1E23-A625-490F-A77C-5DB929AC6D2B}" srcOrd="0" destOrd="0" presId="urn:microsoft.com/office/officeart/2005/8/layout/hList1"/>
    <dgm:cxn modelId="{71FC8390-E0A3-425C-AAAF-4D26F9AA9334}" srcId="{1E1D7C6A-C5D0-4F7A-93A0-F1D1D121E228}" destId="{263C6329-5830-4227-8855-34006D4D58A0}" srcOrd="3" destOrd="0" parTransId="{BDE08D4B-A76B-48D9-B74D-ED8664B58388}" sibTransId="{A1DC0BEA-E536-4798-9BEC-71F9F19D6FC3}"/>
    <dgm:cxn modelId="{9F895399-00C5-450B-B474-840E9C27906E}" srcId="{263C6329-5830-4227-8855-34006D4D58A0}" destId="{4571E649-D6DD-4630-A706-87372DCC1A77}" srcOrd="1" destOrd="0" parTransId="{B8F8B634-FBCC-4318-8763-11DF5D487775}" sibTransId="{51244593-B20C-4720-A9A2-A117B7BFC0AF}"/>
    <dgm:cxn modelId="{CC77519D-7029-438E-8584-02681A2695E6}" srcId="{09708693-B4C0-457C-B594-D1D873C31707}" destId="{491693C1-3702-430A-921E-5E882CC13BA2}" srcOrd="1" destOrd="0" parTransId="{55A130E9-EE48-415C-87D4-FA307C6F7245}" sibTransId="{E1F99E2A-D7BE-4514-9699-BDAB1818EBDE}"/>
    <dgm:cxn modelId="{503D47A8-7108-4839-8123-E24519F60B4C}" type="presOf" srcId="{4571E649-D6DD-4630-A706-87372DCC1A77}" destId="{7CD1BEA7-50B5-4FFC-B05F-FEB9D22A816E}" srcOrd="0" destOrd="1" presId="urn:microsoft.com/office/officeart/2005/8/layout/hList1"/>
    <dgm:cxn modelId="{0023EFAA-05F5-4FEE-B15F-CA0BE648E167}" srcId="{1E1D7C6A-C5D0-4F7A-93A0-F1D1D121E228}" destId="{1976D322-8737-42B1-9A92-8250C551E7A3}" srcOrd="2" destOrd="0" parTransId="{A816D228-4282-4E70-B60C-D299AF0B3A24}" sibTransId="{64E71E9F-3952-4925-B1B7-7F9ED5864887}"/>
    <dgm:cxn modelId="{2A6605B6-5130-4B04-8D3B-36ED862F11B2}" type="presOf" srcId="{2FFDE479-5009-4CA6-B0FF-3240FFB3C60B}" destId="{75C3B579-BDC1-4F8F-ACA6-E9A3636E8BAE}" srcOrd="0" destOrd="2" presId="urn:microsoft.com/office/officeart/2005/8/layout/hList1"/>
    <dgm:cxn modelId="{602E0EBF-0957-4AF5-9DDD-EFB8818C8CA9}" type="presOf" srcId="{E754FD63-3975-4EEB-94E5-D6035924921B}" destId="{7CD1BEA7-50B5-4FFC-B05F-FEB9D22A816E}" srcOrd="0" destOrd="0" presId="urn:microsoft.com/office/officeart/2005/8/layout/hList1"/>
    <dgm:cxn modelId="{8D3014C9-2E35-4527-AB6B-3BC53A904AC5}" type="presOf" srcId="{99A084B1-442F-4277-AA45-C5EB9069B4CF}" destId="{2B6A1E23-A625-490F-A77C-5DB929AC6D2B}" srcOrd="0" destOrd="1" presId="urn:microsoft.com/office/officeart/2005/8/layout/hList1"/>
    <dgm:cxn modelId="{DE7110CE-A47E-49F8-BB97-543B02961CAD}" srcId="{3BECC5EE-9575-407F-A4FA-8577CCD777E9}" destId="{D28367D6-1CD9-483F-A482-EA63BCE28B13}" srcOrd="0" destOrd="0" parTransId="{F4E75189-D611-4D92-8C7E-B7EFB3FDA651}" sibTransId="{0837DE6A-F623-438A-9126-6B4233396448}"/>
    <dgm:cxn modelId="{E18CCAD1-873D-4A32-8F26-D8C9BA03110B}" type="presOf" srcId="{B56825E2-05CD-4CDC-986A-6F7DA3B6CBEB}" destId="{75C3B579-BDC1-4F8F-ACA6-E9A3636E8BAE}" srcOrd="0" destOrd="1" presId="urn:microsoft.com/office/officeart/2005/8/layout/hList1"/>
    <dgm:cxn modelId="{E2ECC6D4-C93C-47BE-857F-63707747B316}" type="presOf" srcId="{D957B504-2C42-4933-95CE-4EC016C99F4A}" destId="{7CD1BEA7-50B5-4FFC-B05F-FEB9D22A816E}" srcOrd="0" destOrd="3" presId="urn:microsoft.com/office/officeart/2005/8/layout/hList1"/>
    <dgm:cxn modelId="{4086AFDD-14B6-4915-8393-E758463D8752}" srcId="{1976D322-8737-42B1-9A92-8250C551E7A3}" destId="{99A084B1-442F-4277-AA45-C5EB9069B4CF}" srcOrd="1" destOrd="0" parTransId="{3F87813D-92B7-49E3-AC9A-5FA81DAF06BA}" sibTransId="{C72D11B2-CD46-44A3-8CA2-DE44D3AC629F}"/>
    <dgm:cxn modelId="{8FB83CEF-F1F7-4BB5-AE53-CB0AC1314DDB}" srcId="{1976D322-8737-42B1-9A92-8250C551E7A3}" destId="{4707A742-4855-4AA6-8012-F39F6C2A23B9}" srcOrd="2" destOrd="0" parTransId="{450C806F-D6B8-4BBC-B35C-CD5156B83220}" sibTransId="{0956B1D7-15CE-407A-BE31-9E22945C2DFD}"/>
    <dgm:cxn modelId="{6C34A1F1-6479-4BBF-8F51-100AD0F0B3C0}" type="presOf" srcId="{685087A6-061F-498B-AA3E-68C9025BF2AE}" destId="{E0267CE4-9021-448F-8961-20A7538B5F8B}" srcOrd="0" destOrd="0" presId="urn:microsoft.com/office/officeart/2005/8/layout/hList1"/>
    <dgm:cxn modelId="{ED2CB93F-4F2C-489B-B5F6-5E05EE080156}" type="presParOf" srcId="{7A0D42BB-4DF5-45E4-8761-1ED5AA769CDC}" destId="{F4808164-EE3B-4772-8B36-5420D8473F74}" srcOrd="0" destOrd="0" presId="urn:microsoft.com/office/officeart/2005/8/layout/hList1"/>
    <dgm:cxn modelId="{67A88437-254D-4F46-BF5C-5E52C86F952E}" type="presParOf" srcId="{F4808164-EE3B-4772-8B36-5420D8473F74}" destId="{E0267CE4-9021-448F-8961-20A7538B5F8B}" srcOrd="0" destOrd="0" presId="urn:microsoft.com/office/officeart/2005/8/layout/hList1"/>
    <dgm:cxn modelId="{F38754E8-B705-4D7D-BBBB-583DFCB89F09}" type="presParOf" srcId="{F4808164-EE3B-4772-8B36-5420D8473F74}" destId="{DD9B7433-72E5-4E30-AF1D-5935E3FD36C9}" srcOrd="1" destOrd="0" presId="urn:microsoft.com/office/officeart/2005/8/layout/hList1"/>
    <dgm:cxn modelId="{A2093C07-DD58-4299-9B65-00F26ED58A52}" type="presParOf" srcId="{7A0D42BB-4DF5-45E4-8761-1ED5AA769CDC}" destId="{0019CBDA-CE86-4778-985E-3C469B5915C7}" srcOrd="1" destOrd="0" presId="urn:microsoft.com/office/officeart/2005/8/layout/hList1"/>
    <dgm:cxn modelId="{F4A9B059-7029-44FA-8B94-814024218451}" type="presParOf" srcId="{7A0D42BB-4DF5-45E4-8761-1ED5AA769CDC}" destId="{10CB983D-EC39-4A00-9B61-77EEB904C439}" srcOrd="2" destOrd="0" presId="urn:microsoft.com/office/officeart/2005/8/layout/hList1"/>
    <dgm:cxn modelId="{75F2D7B8-4E3A-4B06-8FC7-9648F5AAC528}" type="presParOf" srcId="{10CB983D-EC39-4A00-9B61-77EEB904C439}" destId="{4BBBAC1D-A480-4EF5-8943-E3F9554D48E2}" srcOrd="0" destOrd="0" presId="urn:microsoft.com/office/officeart/2005/8/layout/hList1"/>
    <dgm:cxn modelId="{C924853A-9B7A-47C8-90E9-EF215B66F035}" type="presParOf" srcId="{10CB983D-EC39-4A00-9B61-77EEB904C439}" destId="{75C3B579-BDC1-4F8F-ACA6-E9A3636E8BAE}" srcOrd="1" destOrd="0" presId="urn:microsoft.com/office/officeart/2005/8/layout/hList1"/>
    <dgm:cxn modelId="{3FE43FB2-620A-4106-838C-7D158222780D}" type="presParOf" srcId="{7A0D42BB-4DF5-45E4-8761-1ED5AA769CDC}" destId="{F3185B6F-429B-4168-A1F6-FC1C9510A4C3}" srcOrd="3" destOrd="0" presId="urn:microsoft.com/office/officeart/2005/8/layout/hList1"/>
    <dgm:cxn modelId="{9FB0E236-C7D3-4A79-814F-3C52B11314FE}" type="presParOf" srcId="{7A0D42BB-4DF5-45E4-8761-1ED5AA769CDC}" destId="{BE6C2C32-1AC4-4C54-B2E8-64412B8ED6FF}" srcOrd="4" destOrd="0" presId="urn:microsoft.com/office/officeart/2005/8/layout/hList1"/>
    <dgm:cxn modelId="{F8E7E04B-B169-45BE-BAA2-C7E455639598}" type="presParOf" srcId="{BE6C2C32-1AC4-4C54-B2E8-64412B8ED6FF}" destId="{CA21CCC7-D971-4C42-9398-9F613CCD70A2}" srcOrd="0" destOrd="0" presId="urn:microsoft.com/office/officeart/2005/8/layout/hList1"/>
    <dgm:cxn modelId="{99C82D77-5A2D-4650-9C37-0661308698B2}" type="presParOf" srcId="{BE6C2C32-1AC4-4C54-B2E8-64412B8ED6FF}" destId="{2B6A1E23-A625-490F-A77C-5DB929AC6D2B}" srcOrd="1" destOrd="0" presId="urn:microsoft.com/office/officeart/2005/8/layout/hList1"/>
    <dgm:cxn modelId="{0A1F6410-4EE6-4C9B-84E0-32E7DBA4375D}" type="presParOf" srcId="{7A0D42BB-4DF5-45E4-8761-1ED5AA769CDC}" destId="{E7A63F20-DEDB-46AB-A562-C8CB6C1844DF}" srcOrd="5" destOrd="0" presId="urn:microsoft.com/office/officeart/2005/8/layout/hList1"/>
    <dgm:cxn modelId="{E169305C-C222-4602-9D17-95B42ADB092A}" type="presParOf" srcId="{7A0D42BB-4DF5-45E4-8761-1ED5AA769CDC}" destId="{5B979BCC-F91F-4606-A23D-E0AEE570A7D5}" srcOrd="6" destOrd="0" presId="urn:microsoft.com/office/officeart/2005/8/layout/hList1"/>
    <dgm:cxn modelId="{615E66D8-6953-4CDE-9476-37DFA97B9AF4}" type="presParOf" srcId="{5B979BCC-F91F-4606-A23D-E0AEE570A7D5}" destId="{072D52EF-8732-4E0A-94B4-5108F134F81D}" srcOrd="0" destOrd="0" presId="urn:microsoft.com/office/officeart/2005/8/layout/hList1"/>
    <dgm:cxn modelId="{D3CBA330-5CF0-402E-BD56-292552974EFF}" type="presParOf" srcId="{5B979BCC-F91F-4606-A23D-E0AEE570A7D5}" destId="{7CD1BEA7-50B5-4FFC-B05F-FEB9D22A816E}" srcOrd="1" destOrd="0" presId="urn:microsoft.com/office/officeart/2005/8/layout/hList1"/>
    <dgm:cxn modelId="{40ACC685-ACC5-40AE-BA70-920BC75BC6FE}" type="presParOf" srcId="{7A0D42BB-4DF5-45E4-8761-1ED5AA769CDC}" destId="{0A5B918E-9186-4F62-8B5E-57F321B51C8F}" srcOrd="7" destOrd="0" presId="urn:microsoft.com/office/officeart/2005/8/layout/hList1"/>
    <dgm:cxn modelId="{08CDB2FC-9B57-4D79-B69B-5A466A5B9911}" type="presParOf" srcId="{7A0D42BB-4DF5-45E4-8761-1ED5AA769CDC}" destId="{804756ED-D262-4C30-BD1F-BBE13EEA5D04}" srcOrd="8" destOrd="0" presId="urn:microsoft.com/office/officeart/2005/8/layout/hList1"/>
    <dgm:cxn modelId="{E8E59133-6046-43CE-AD33-E089B7CA9A0A}" type="presParOf" srcId="{804756ED-D262-4C30-BD1F-BBE13EEA5D04}" destId="{788799A8-4CA4-40EE-8ADE-102E39ACE8FC}" srcOrd="0" destOrd="0" presId="urn:microsoft.com/office/officeart/2005/8/layout/hList1"/>
    <dgm:cxn modelId="{07CE09B4-419F-495E-8C25-02E79A327853}" type="presParOf" srcId="{804756ED-D262-4C30-BD1F-BBE13EEA5D04}" destId="{91935C14-13EF-4656-A1C8-E7FC8BD9A4B4}"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CD5B458-2BA0-4D80-B8FD-7CB98846D3BE}" type="doc">
      <dgm:prSet loTypeId="urn:microsoft.com/office/officeart/2005/8/layout/hList1" loCatId="list" qsTypeId="urn:microsoft.com/office/officeart/2005/8/quickstyle/simple1" qsCatId="simple" csTypeId="urn:microsoft.com/office/officeart/2005/8/colors/colorful5" csCatId="colorful" phldr="1"/>
      <dgm:spPr/>
      <dgm:t>
        <a:bodyPr/>
        <a:lstStyle/>
        <a:p>
          <a:endParaRPr lang="en-IE"/>
        </a:p>
      </dgm:t>
    </dgm:pt>
    <dgm:pt modelId="{A46BFB48-0C01-4F80-B50F-FC1B2B3869EF}">
      <dgm:prSet custT="1"/>
      <dgm:spPr/>
      <dgm:t>
        <a:bodyPr/>
        <a:lstStyle/>
        <a:p>
          <a:r>
            <a:rPr lang="en-GB" sz="2800" b="1" i="0" baseline="0" dirty="0"/>
            <a:t>Theory X Managers</a:t>
          </a:r>
          <a:endParaRPr lang="en-IE" sz="2800" b="1" dirty="0"/>
        </a:p>
      </dgm:t>
    </dgm:pt>
    <dgm:pt modelId="{071EEF2D-5E81-44D9-B218-B6EB931DEFF8}" type="parTrans" cxnId="{634FB404-044D-4DEE-B1B6-4A1812D75C6E}">
      <dgm:prSet/>
      <dgm:spPr/>
      <dgm:t>
        <a:bodyPr/>
        <a:lstStyle/>
        <a:p>
          <a:endParaRPr lang="en-IE"/>
        </a:p>
      </dgm:t>
    </dgm:pt>
    <dgm:pt modelId="{88C97959-F526-417B-B198-BF7617965194}" type="sibTrans" cxnId="{634FB404-044D-4DEE-B1B6-4A1812D75C6E}">
      <dgm:prSet/>
      <dgm:spPr/>
      <dgm:t>
        <a:bodyPr/>
        <a:lstStyle/>
        <a:p>
          <a:endParaRPr lang="en-IE"/>
        </a:p>
      </dgm:t>
    </dgm:pt>
    <dgm:pt modelId="{42E70CA0-5491-4F3D-B142-4F0897D30E34}">
      <dgm:prSet/>
      <dgm:spPr/>
      <dgm:t>
        <a:bodyPr/>
        <a:lstStyle/>
        <a:p>
          <a:r>
            <a:rPr lang="en-GB" b="0" i="0" baseline="0" dirty="0"/>
            <a:t>The average human has an inherent dislike of work  and will avoid it if possible</a:t>
          </a:r>
          <a:endParaRPr lang="en-IE" dirty="0"/>
        </a:p>
      </dgm:t>
    </dgm:pt>
    <dgm:pt modelId="{3F2A084F-3A77-471D-A1B0-22662E7F28AC}" type="parTrans" cxnId="{F556529B-C873-4FA4-9264-F28BE6F8038B}">
      <dgm:prSet/>
      <dgm:spPr/>
      <dgm:t>
        <a:bodyPr/>
        <a:lstStyle/>
        <a:p>
          <a:endParaRPr lang="en-IE"/>
        </a:p>
      </dgm:t>
    </dgm:pt>
    <dgm:pt modelId="{14F2EBE3-BF2E-4311-8365-7AE62B5FDA99}" type="sibTrans" cxnId="{F556529B-C873-4FA4-9264-F28BE6F8038B}">
      <dgm:prSet/>
      <dgm:spPr/>
      <dgm:t>
        <a:bodyPr/>
        <a:lstStyle/>
        <a:p>
          <a:endParaRPr lang="en-IE"/>
        </a:p>
      </dgm:t>
    </dgm:pt>
    <dgm:pt modelId="{2CDC66DF-30C4-4B82-B173-44810A2DEF47}">
      <dgm:prSet/>
      <dgm:spPr/>
      <dgm:t>
        <a:bodyPr/>
        <a:lstStyle/>
        <a:p>
          <a:r>
            <a:rPr lang="en-GB" b="0" i="0" baseline="0"/>
            <a:t>Because of this characteristic, most people must be  coerced, controlled, directed, or threatened with punishment to get them to make adequate effort to </a:t>
          </a:r>
          <a:r>
            <a:rPr lang="en-IE" b="0" i="0" baseline="0"/>
            <a:t>achieve organisational objectives</a:t>
          </a:r>
          <a:endParaRPr lang="en-IE"/>
        </a:p>
      </dgm:t>
    </dgm:pt>
    <dgm:pt modelId="{5DE97782-348C-4671-B67D-FB6A5F5B9F79}" type="parTrans" cxnId="{0DDF246A-87CD-41E2-8D1D-B803EF939051}">
      <dgm:prSet/>
      <dgm:spPr/>
      <dgm:t>
        <a:bodyPr/>
        <a:lstStyle/>
        <a:p>
          <a:endParaRPr lang="en-IE"/>
        </a:p>
      </dgm:t>
    </dgm:pt>
    <dgm:pt modelId="{DF495CF3-5F5C-4013-A7B8-F6F471A35AC9}" type="sibTrans" cxnId="{0DDF246A-87CD-41E2-8D1D-B803EF939051}">
      <dgm:prSet/>
      <dgm:spPr/>
      <dgm:t>
        <a:bodyPr/>
        <a:lstStyle/>
        <a:p>
          <a:endParaRPr lang="en-IE"/>
        </a:p>
      </dgm:t>
    </dgm:pt>
    <dgm:pt modelId="{5385EE92-A030-4A6A-B9C2-BD8E0997B7BF}">
      <dgm:prSet/>
      <dgm:spPr/>
      <dgm:t>
        <a:bodyPr/>
        <a:lstStyle/>
        <a:p>
          <a:r>
            <a:rPr lang="en-GB" b="0" i="0" baseline="0"/>
            <a:t>The average human prefers to be directed, wishes  to avoid responsibility, has relatively little ambition  and desires security above all else</a:t>
          </a:r>
          <a:endParaRPr lang="en-IE"/>
        </a:p>
      </dgm:t>
    </dgm:pt>
    <dgm:pt modelId="{FEF86DD2-37EE-4499-9038-AA580E39D228}" type="parTrans" cxnId="{709BAA35-2ADA-4085-8303-590C23366A3D}">
      <dgm:prSet/>
      <dgm:spPr/>
      <dgm:t>
        <a:bodyPr/>
        <a:lstStyle/>
        <a:p>
          <a:endParaRPr lang="en-IE"/>
        </a:p>
      </dgm:t>
    </dgm:pt>
    <dgm:pt modelId="{7CD920D2-844A-4222-8898-04C7B6C99B9F}" type="sibTrans" cxnId="{709BAA35-2ADA-4085-8303-590C23366A3D}">
      <dgm:prSet/>
      <dgm:spPr/>
      <dgm:t>
        <a:bodyPr/>
        <a:lstStyle/>
        <a:p>
          <a:endParaRPr lang="en-IE"/>
        </a:p>
      </dgm:t>
    </dgm:pt>
    <dgm:pt modelId="{DA637B3C-49DA-43D9-AC5F-01F9FC5FCEA1}">
      <dgm:prSet custT="1"/>
      <dgm:spPr/>
      <dgm:t>
        <a:bodyPr/>
        <a:lstStyle/>
        <a:p>
          <a:r>
            <a:rPr lang="en-GB" sz="2800" b="1" i="0" baseline="0" dirty="0"/>
            <a:t>Theory Y Managers</a:t>
          </a:r>
          <a:endParaRPr lang="en-IE" sz="2800" b="1" dirty="0"/>
        </a:p>
      </dgm:t>
    </dgm:pt>
    <dgm:pt modelId="{353DF3FD-0599-4B69-A551-1068D5795A65}" type="parTrans" cxnId="{A8A0D4E6-3F0E-4D88-ACAA-28477F706182}">
      <dgm:prSet/>
      <dgm:spPr/>
      <dgm:t>
        <a:bodyPr/>
        <a:lstStyle/>
        <a:p>
          <a:endParaRPr lang="en-IE"/>
        </a:p>
      </dgm:t>
    </dgm:pt>
    <dgm:pt modelId="{60205092-4F58-4994-BC14-666BA689B77D}" type="sibTrans" cxnId="{A8A0D4E6-3F0E-4D88-ACAA-28477F706182}">
      <dgm:prSet/>
      <dgm:spPr/>
      <dgm:t>
        <a:bodyPr/>
        <a:lstStyle/>
        <a:p>
          <a:endParaRPr lang="en-IE"/>
        </a:p>
      </dgm:t>
    </dgm:pt>
    <dgm:pt modelId="{F98843F2-3D16-4A0C-A22B-B41FB52DEC88}">
      <dgm:prSet/>
      <dgm:spPr/>
      <dgm:t>
        <a:bodyPr/>
        <a:lstStyle/>
        <a:p>
          <a:r>
            <a:rPr lang="en-GB" b="0" i="0" baseline="0" dirty="0"/>
            <a:t>The expenditure of physical and mental effort in work is as natural as play or rest, and the average human being, under proper conditions, learns not to accept but to seek responsibility</a:t>
          </a:r>
          <a:endParaRPr lang="en-IE" dirty="0"/>
        </a:p>
      </dgm:t>
    </dgm:pt>
    <dgm:pt modelId="{BE076322-711F-43A8-AE67-CCFAFB1474AD}" type="parTrans" cxnId="{C0989122-C752-49CE-AD5D-1EA71E80CE81}">
      <dgm:prSet/>
      <dgm:spPr/>
      <dgm:t>
        <a:bodyPr/>
        <a:lstStyle/>
        <a:p>
          <a:endParaRPr lang="en-IE"/>
        </a:p>
      </dgm:t>
    </dgm:pt>
    <dgm:pt modelId="{59A02637-3E9D-40C2-9AF4-1D4CD0217BF2}" type="sibTrans" cxnId="{C0989122-C752-49CE-AD5D-1EA71E80CE81}">
      <dgm:prSet/>
      <dgm:spPr/>
      <dgm:t>
        <a:bodyPr/>
        <a:lstStyle/>
        <a:p>
          <a:endParaRPr lang="en-IE"/>
        </a:p>
      </dgm:t>
    </dgm:pt>
    <dgm:pt modelId="{900C55E0-7766-4486-873F-EDA45C7A6EC8}">
      <dgm:prSet/>
      <dgm:spPr/>
      <dgm:t>
        <a:bodyPr/>
        <a:lstStyle/>
        <a:p>
          <a:r>
            <a:rPr lang="en-GB" b="0" i="0" baseline="0" dirty="0"/>
            <a:t>People will exercise self-direction and self-control to achieve objectives to which they are </a:t>
          </a:r>
          <a:r>
            <a:rPr lang="en-IE" b="0" i="0" baseline="0" dirty="0"/>
            <a:t>committed</a:t>
          </a:r>
          <a:endParaRPr lang="en-IE" dirty="0"/>
        </a:p>
      </dgm:t>
    </dgm:pt>
    <dgm:pt modelId="{0CAB3CC2-014A-414F-A025-C4B9D7D16EDE}" type="parTrans" cxnId="{B4FC91DA-A70C-4146-B793-2129B8B539B6}">
      <dgm:prSet/>
      <dgm:spPr/>
      <dgm:t>
        <a:bodyPr/>
        <a:lstStyle/>
        <a:p>
          <a:endParaRPr lang="en-IE"/>
        </a:p>
      </dgm:t>
    </dgm:pt>
    <dgm:pt modelId="{8D9BFC77-C425-4699-9D84-61EE5DFF4185}" type="sibTrans" cxnId="{B4FC91DA-A70C-4146-B793-2129B8B539B6}">
      <dgm:prSet/>
      <dgm:spPr/>
      <dgm:t>
        <a:bodyPr/>
        <a:lstStyle/>
        <a:p>
          <a:endParaRPr lang="en-IE"/>
        </a:p>
      </dgm:t>
    </dgm:pt>
    <dgm:pt modelId="{75721F54-3ED9-48EF-BB38-FD33E1A7EC8F}">
      <dgm:prSet/>
      <dgm:spPr/>
      <dgm:t>
        <a:bodyPr/>
        <a:lstStyle/>
        <a:p>
          <a:r>
            <a:rPr lang="en-GB" b="0" i="0" baseline="0" dirty="0"/>
            <a:t>The capacity to exercise a relatively high level of imagination, ingenuity, and creativity in the solution of organisational problems is widely, not narrowly, distributed in the population, and the intellectual potentialities of the average human are only partially utilised under the conditions of </a:t>
          </a:r>
          <a:r>
            <a:rPr lang="en-IE" b="0" i="0" baseline="0" dirty="0"/>
            <a:t>modern industrial life</a:t>
          </a:r>
          <a:endParaRPr lang="en-IE" dirty="0"/>
        </a:p>
      </dgm:t>
    </dgm:pt>
    <dgm:pt modelId="{5C47EC62-A163-48CA-950C-45A344BFFDFF}" type="parTrans" cxnId="{09E53932-712E-4BEF-8979-62ADE959627C}">
      <dgm:prSet/>
      <dgm:spPr/>
      <dgm:t>
        <a:bodyPr/>
        <a:lstStyle/>
        <a:p>
          <a:endParaRPr lang="en-IE"/>
        </a:p>
      </dgm:t>
    </dgm:pt>
    <dgm:pt modelId="{91093004-53AE-42EE-8AFD-2D6796286DEA}" type="sibTrans" cxnId="{09E53932-712E-4BEF-8979-62ADE959627C}">
      <dgm:prSet/>
      <dgm:spPr/>
      <dgm:t>
        <a:bodyPr/>
        <a:lstStyle/>
        <a:p>
          <a:endParaRPr lang="en-IE"/>
        </a:p>
      </dgm:t>
    </dgm:pt>
    <dgm:pt modelId="{CE8FA4D2-98F6-4FF8-B09C-C26EEBDA8672}" type="pres">
      <dgm:prSet presAssocID="{0CD5B458-2BA0-4D80-B8FD-7CB98846D3BE}" presName="Name0" presStyleCnt="0">
        <dgm:presLayoutVars>
          <dgm:dir/>
          <dgm:animLvl val="lvl"/>
          <dgm:resizeHandles val="exact"/>
        </dgm:presLayoutVars>
      </dgm:prSet>
      <dgm:spPr/>
    </dgm:pt>
    <dgm:pt modelId="{BAD5EF96-5DF0-4E4A-9E99-4F2831DF8576}" type="pres">
      <dgm:prSet presAssocID="{A46BFB48-0C01-4F80-B50F-FC1B2B3869EF}" presName="composite" presStyleCnt="0"/>
      <dgm:spPr/>
    </dgm:pt>
    <dgm:pt modelId="{26DEE017-36ED-4F32-812B-AED8661D7430}" type="pres">
      <dgm:prSet presAssocID="{A46BFB48-0C01-4F80-B50F-FC1B2B3869EF}" presName="parTx" presStyleLbl="alignNode1" presStyleIdx="0" presStyleCnt="2">
        <dgm:presLayoutVars>
          <dgm:chMax val="0"/>
          <dgm:chPref val="0"/>
          <dgm:bulletEnabled val="1"/>
        </dgm:presLayoutVars>
      </dgm:prSet>
      <dgm:spPr/>
    </dgm:pt>
    <dgm:pt modelId="{FF0C68AC-16E2-4335-9104-EDBC48FEEF31}" type="pres">
      <dgm:prSet presAssocID="{A46BFB48-0C01-4F80-B50F-FC1B2B3869EF}" presName="desTx" presStyleLbl="alignAccFollowNode1" presStyleIdx="0" presStyleCnt="2">
        <dgm:presLayoutVars>
          <dgm:bulletEnabled val="1"/>
        </dgm:presLayoutVars>
      </dgm:prSet>
      <dgm:spPr/>
    </dgm:pt>
    <dgm:pt modelId="{EDC48E87-E9B0-4D84-9E85-D574504DB9EB}" type="pres">
      <dgm:prSet presAssocID="{88C97959-F526-417B-B198-BF7617965194}" presName="space" presStyleCnt="0"/>
      <dgm:spPr/>
    </dgm:pt>
    <dgm:pt modelId="{9FD12D85-A33B-4BED-A394-0FC9DC858FF7}" type="pres">
      <dgm:prSet presAssocID="{DA637B3C-49DA-43D9-AC5F-01F9FC5FCEA1}" presName="composite" presStyleCnt="0"/>
      <dgm:spPr/>
    </dgm:pt>
    <dgm:pt modelId="{687E08DA-F21C-4617-8CE9-6C1979A6D75A}" type="pres">
      <dgm:prSet presAssocID="{DA637B3C-49DA-43D9-AC5F-01F9FC5FCEA1}" presName="parTx" presStyleLbl="alignNode1" presStyleIdx="1" presStyleCnt="2">
        <dgm:presLayoutVars>
          <dgm:chMax val="0"/>
          <dgm:chPref val="0"/>
          <dgm:bulletEnabled val="1"/>
        </dgm:presLayoutVars>
      </dgm:prSet>
      <dgm:spPr/>
    </dgm:pt>
    <dgm:pt modelId="{6EBFA725-E879-46C9-9665-68F8C72BF26B}" type="pres">
      <dgm:prSet presAssocID="{DA637B3C-49DA-43D9-AC5F-01F9FC5FCEA1}" presName="desTx" presStyleLbl="alignAccFollowNode1" presStyleIdx="1" presStyleCnt="2">
        <dgm:presLayoutVars>
          <dgm:bulletEnabled val="1"/>
        </dgm:presLayoutVars>
      </dgm:prSet>
      <dgm:spPr/>
    </dgm:pt>
  </dgm:ptLst>
  <dgm:cxnLst>
    <dgm:cxn modelId="{634FB404-044D-4DEE-B1B6-4A1812D75C6E}" srcId="{0CD5B458-2BA0-4D80-B8FD-7CB98846D3BE}" destId="{A46BFB48-0C01-4F80-B50F-FC1B2B3869EF}" srcOrd="0" destOrd="0" parTransId="{071EEF2D-5E81-44D9-B218-B6EB931DEFF8}" sibTransId="{88C97959-F526-417B-B198-BF7617965194}"/>
    <dgm:cxn modelId="{C0989122-C752-49CE-AD5D-1EA71E80CE81}" srcId="{DA637B3C-49DA-43D9-AC5F-01F9FC5FCEA1}" destId="{F98843F2-3D16-4A0C-A22B-B41FB52DEC88}" srcOrd="0" destOrd="0" parTransId="{BE076322-711F-43A8-AE67-CCFAFB1474AD}" sibTransId="{59A02637-3E9D-40C2-9AF4-1D4CD0217BF2}"/>
    <dgm:cxn modelId="{09E53932-712E-4BEF-8979-62ADE959627C}" srcId="{DA637B3C-49DA-43D9-AC5F-01F9FC5FCEA1}" destId="{75721F54-3ED9-48EF-BB38-FD33E1A7EC8F}" srcOrd="2" destOrd="0" parTransId="{5C47EC62-A163-48CA-950C-45A344BFFDFF}" sibTransId="{91093004-53AE-42EE-8AFD-2D6796286DEA}"/>
    <dgm:cxn modelId="{709BAA35-2ADA-4085-8303-590C23366A3D}" srcId="{A46BFB48-0C01-4F80-B50F-FC1B2B3869EF}" destId="{5385EE92-A030-4A6A-B9C2-BD8E0997B7BF}" srcOrd="2" destOrd="0" parTransId="{FEF86DD2-37EE-4499-9038-AA580E39D228}" sibTransId="{7CD920D2-844A-4222-8898-04C7B6C99B9F}"/>
    <dgm:cxn modelId="{A4F7AA3D-5722-46A3-B532-6FA3A4838528}" type="presOf" srcId="{F98843F2-3D16-4A0C-A22B-B41FB52DEC88}" destId="{6EBFA725-E879-46C9-9665-68F8C72BF26B}" srcOrd="0" destOrd="0" presId="urn:microsoft.com/office/officeart/2005/8/layout/hList1"/>
    <dgm:cxn modelId="{4D793942-388D-4281-85EA-0ED247062DFE}" type="presOf" srcId="{0CD5B458-2BA0-4D80-B8FD-7CB98846D3BE}" destId="{CE8FA4D2-98F6-4FF8-B09C-C26EEBDA8672}" srcOrd="0" destOrd="0" presId="urn:microsoft.com/office/officeart/2005/8/layout/hList1"/>
    <dgm:cxn modelId="{2601F160-E55C-4D41-A75E-50D8A07515CD}" type="presOf" srcId="{75721F54-3ED9-48EF-BB38-FD33E1A7EC8F}" destId="{6EBFA725-E879-46C9-9665-68F8C72BF26B}" srcOrd="0" destOrd="2" presId="urn:microsoft.com/office/officeart/2005/8/layout/hList1"/>
    <dgm:cxn modelId="{0DDF246A-87CD-41E2-8D1D-B803EF939051}" srcId="{A46BFB48-0C01-4F80-B50F-FC1B2B3869EF}" destId="{2CDC66DF-30C4-4B82-B173-44810A2DEF47}" srcOrd="1" destOrd="0" parTransId="{5DE97782-348C-4671-B67D-FB6A5F5B9F79}" sibTransId="{DF495CF3-5F5C-4013-A7B8-F6F471A35AC9}"/>
    <dgm:cxn modelId="{8C0F0B6E-8EE3-4C8F-B56F-37C49B2F8619}" type="presOf" srcId="{5385EE92-A030-4A6A-B9C2-BD8E0997B7BF}" destId="{FF0C68AC-16E2-4335-9104-EDBC48FEEF31}" srcOrd="0" destOrd="2" presId="urn:microsoft.com/office/officeart/2005/8/layout/hList1"/>
    <dgm:cxn modelId="{229FAA88-09E9-47D2-9D39-1638EC6DA3D1}" type="presOf" srcId="{A46BFB48-0C01-4F80-B50F-FC1B2B3869EF}" destId="{26DEE017-36ED-4F32-812B-AED8661D7430}" srcOrd="0" destOrd="0" presId="urn:microsoft.com/office/officeart/2005/8/layout/hList1"/>
    <dgm:cxn modelId="{F556529B-C873-4FA4-9264-F28BE6F8038B}" srcId="{A46BFB48-0C01-4F80-B50F-FC1B2B3869EF}" destId="{42E70CA0-5491-4F3D-B142-4F0897D30E34}" srcOrd="0" destOrd="0" parTransId="{3F2A084F-3A77-471D-A1B0-22662E7F28AC}" sibTransId="{14F2EBE3-BF2E-4311-8365-7AE62B5FDA99}"/>
    <dgm:cxn modelId="{F644F4A0-CDD4-4182-8700-849E18D2173D}" type="presOf" srcId="{2CDC66DF-30C4-4B82-B173-44810A2DEF47}" destId="{FF0C68AC-16E2-4335-9104-EDBC48FEEF31}" srcOrd="0" destOrd="1" presId="urn:microsoft.com/office/officeart/2005/8/layout/hList1"/>
    <dgm:cxn modelId="{220698B5-80AD-4B0D-BBBD-EE09284DEB72}" type="presOf" srcId="{42E70CA0-5491-4F3D-B142-4F0897D30E34}" destId="{FF0C68AC-16E2-4335-9104-EDBC48FEEF31}" srcOrd="0" destOrd="0" presId="urn:microsoft.com/office/officeart/2005/8/layout/hList1"/>
    <dgm:cxn modelId="{99AF7DB9-2CF6-4EA3-9D71-34EB3491EF73}" type="presOf" srcId="{900C55E0-7766-4486-873F-EDA45C7A6EC8}" destId="{6EBFA725-E879-46C9-9665-68F8C72BF26B}" srcOrd="0" destOrd="1" presId="urn:microsoft.com/office/officeart/2005/8/layout/hList1"/>
    <dgm:cxn modelId="{07F8E6D0-494F-4D35-BF1E-3ABBF41731BF}" type="presOf" srcId="{DA637B3C-49DA-43D9-AC5F-01F9FC5FCEA1}" destId="{687E08DA-F21C-4617-8CE9-6C1979A6D75A}" srcOrd="0" destOrd="0" presId="urn:microsoft.com/office/officeart/2005/8/layout/hList1"/>
    <dgm:cxn modelId="{B4FC91DA-A70C-4146-B793-2129B8B539B6}" srcId="{DA637B3C-49DA-43D9-AC5F-01F9FC5FCEA1}" destId="{900C55E0-7766-4486-873F-EDA45C7A6EC8}" srcOrd="1" destOrd="0" parTransId="{0CAB3CC2-014A-414F-A025-C4B9D7D16EDE}" sibTransId="{8D9BFC77-C425-4699-9D84-61EE5DFF4185}"/>
    <dgm:cxn modelId="{A8A0D4E6-3F0E-4D88-ACAA-28477F706182}" srcId="{0CD5B458-2BA0-4D80-B8FD-7CB98846D3BE}" destId="{DA637B3C-49DA-43D9-AC5F-01F9FC5FCEA1}" srcOrd="1" destOrd="0" parTransId="{353DF3FD-0599-4B69-A551-1068D5795A65}" sibTransId="{60205092-4F58-4994-BC14-666BA689B77D}"/>
    <dgm:cxn modelId="{B1C7C9C7-FCEC-4BFD-8F95-7F5C1B066733}" type="presParOf" srcId="{CE8FA4D2-98F6-4FF8-B09C-C26EEBDA8672}" destId="{BAD5EF96-5DF0-4E4A-9E99-4F2831DF8576}" srcOrd="0" destOrd="0" presId="urn:microsoft.com/office/officeart/2005/8/layout/hList1"/>
    <dgm:cxn modelId="{4B116B83-8364-4506-909F-C4FBDBD83414}" type="presParOf" srcId="{BAD5EF96-5DF0-4E4A-9E99-4F2831DF8576}" destId="{26DEE017-36ED-4F32-812B-AED8661D7430}" srcOrd="0" destOrd="0" presId="urn:microsoft.com/office/officeart/2005/8/layout/hList1"/>
    <dgm:cxn modelId="{67739C51-F8E8-4174-8C97-4DCBDDAE129C}" type="presParOf" srcId="{BAD5EF96-5DF0-4E4A-9E99-4F2831DF8576}" destId="{FF0C68AC-16E2-4335-9104-EDBC48FEEF31}" srcOrd="1" destOrd="0" presId="urn:microsoft.com/office/officeart/2005/8/layout/hList1"/>
    <dgm:cxn modelId="{27EB5C70-1524-4191-BC66-35462C6F6E72}" type="presParOf" srcId="{CE8FA4D2-98F6-4FF8-B09C-C26EEBDA8672}" destId="{EDC48E87-E9B0-4D84-9E85-D574504DB9EB}" srcOrd="1" destOrd="0" presId="urn:microsoft.com/office/officeart/2005/8/layout/hList1"/>
    <dgm:cxn modelId="{1CA5688E-11A3-41E5-A3AB-F4019CD9BDDC}" type="presParOf" srcId="{CE8FA4D2-98F6-4FF8-B09C-C26EEBDA8672}" destId="{9FD12D85-A33B-4BED-A394-0FC9DC858FF7}" srcOrd="2" destOrd="0" presId="urn:microsoft.com/office/officeart/2005/8/layout/hList1"/>
    <dgm:cxn modelId="{E68A37C0-71DC-45F8-8300-5973EC73B903}" type="presParOf" srcId="{9FD12D85-A33B-4BED-A394-0FC9DC858FF7}" destId="{687E08DA-F21C-4617-8CE9-6C1979A6D75A}" srcOrd="0" destOrd="0" presId="urn:microsoft.com/office/officeart/2005/8/layout/hList1"/>
    <dgm:cxn modelId="{14136F4C-EA7B-41AC-AC1A-940A21BF7BA9}" type="presParOf" srcId="{9FD12D85-A33B-4BED-A394-0FC9DC858FF7}" destId="{6EBFA725-E879-46C9-9665-68F8C72BF26B}"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375F0F4-8B45-4889-A587-317E93324182}" type="doc">
      <dgm:prSet loTypeId="urn:microsoft.com/office/officeart/2005/8/layout/process4" loCatId="list" qsTypeId="urn:microsoft.com/office/officeart/2005/8/quickstyle/simple1" qsCatId="simple" csTypeId="urn:microsoft.com/office/officeart/2005/8/colors/colorful5" csCatId="colorful" phldr="1"/>
      <dgm:spPr/>
      <dgm:t>
        <a:bodyPr/>
        <a:lstStyle/>
        <a:p>
          <a:endParaRPr lang="en-IE"/>
        </a:p>
      </dgm:t>
    </dgm:pt>
    <dgm:pt modelId="{641DF023-75A7-4D90-8DB7-6DC35029208F}">
      <dgm:prSet custT="1"/>
      <dgm:spPr/>
      <dgm:t>
        <a:bodyPr/>
        <a:lstStyle/>
        <a:p>
          <a:r>
            <a:rPr lang="en-IE" sz="1800" b="1" dirty="0"/>
            <a:t>Behaviourist</a:t>
          </a:r>
          <a:endParaRPr lang="en-IE" sz="1800" dirty="0"/>
        </a:p>
      </dgm:t>
    </dgm:pt>
    <dgm:pt modelId="{369FE887-0BAC-46E9-BEC0-55D85948B03C}" type="parTrans" cxnId="{64808A62-B47B-4E92-8653-CC13DB6E97E1}">
      <dgm:prSet/>
      <dgm:spPr/>
      <dgm:t>
        <a:bodyPr/>
        <a:lstStyle/>
        <a:p>
          <a:endParaRPr lang="en-IE"/>
        </a:p>
      </dgm:t>
    </dgm:pt>
    <dgm:pt modelId="{2EDD3B2C-4513-4FE6-AEEF-21FB5C1C6091}" type="sibTrans" cxnId="{64808A62-B47B-4E92-8653-CC13DB6E97E1}">
      <dgm:prSet/>
      <dgm:spPr/>
      <dgm:t>
        <a:bodyPr/>
        <a:lstStyle/>
        <a:p>
          <a:endParaRPr lang="en-IE"/>
        </a:p>
      </dgm:t>
    </dgm:pt>
    <dgm:pt modelId="{C9A5A69A-8F8F-4974-BAEE-81F2E8D13554}">
      <dgm:prSet/>
      <dgm:spPr/>
      <dgm:t>
        <a:bodyPr/>
        <a:lstStyle/>
        <a:p>
          <a:r>
            <a:rPr lang="en-IE"/>
            <a:t>Behaviour is the result of an individual interaction with their environment</a:t>
          </a:r>
        </a:p>
      </dgm:t>
    </dgm:pt>
    <dgm:pt modelId="{951BFAB9-5790-48EC-8431-5D8AE012276C}" type="parTrans" cxnId="{E03A1EEE-BF24-46A5-8C3B-165A23E973CE}">
      <dgm:prSet/>
      <dgm:spPr/>
      <dgm:t>
        <a:bodyPr/>
        <a:lstStyle/>
        <a:p>
          <a:endParaRPr lang="en-IE"/>
        </a:p>
      </dgm:t>
    </dgm:pt>
    <dgm:pt modelId="{CB64CF74-011A-41FA-9A58-CB8CDBB49C57}" type="sibTrans" cxnId="{E03A1EEE-BF24-46A5-8C3B-165A23E973CE}">
      <dgm:prSet/>
      <dgm:spPr/>
      <dgm:t>
        <a:bodyPr/>
        <a:lstStyle/>
        <a:p>
          <a:endParaRPr lang="en-IE"/>
        </a:p>
      </dgm:t>
    </dgm:pt>
    <dgm:pt modelId="{019B76F0-6F96-4CF4-A69C-DB9220131EA8}">
      <dgm:prSet/>
      <dgm:spPr/>
      <dgm:t>
        <a:bodyPr/>
        <a:lstStyle/>
        <a:p>
          <a:r>
            <a:rPr lang="en-IE"/>
            <a:t>Passive - response to reward-enforcing</a:t>
          </a:r>
        </a:p>
      </dgm:t>
    </dgm:pt>
    <dgm:pt modelId="{D1A314BA-204E-4575-848C-DF6C98EE3D28}" type="parTrans" cxnId="{D1D6D5E2-A4FA-4ECA-994B-F37E0E68427D}">
      <dgm:prSet/>
      <dgm:spPr/>
      <dgm:t>
        <a:bodyPr/>
        <a:lstStyle/>
        <a:p>
          <a:endParaRPr lang="en-IE"/>
        </a:p>
      </dgm:t>
    </dgm:pt>
    <dgm:pt modelId="{7E79EA72-AB16-484D-BF58-E35E518C79E9}" type="sibTrans" cxnId="{D1D6D5E2-A4FA-4ECA-994B-F37E0E68427D}">
      <dgm:prSet/>
      <dgm:spPr/>
      <dgm:t>
        <a:bodyPr/>
        <a:lstStyle/>
        <a:p>
          <a:endParaRPr lang="en-IE"/>
        </a:p>
      </dgm:t>
    </dgm:pt>
    <dgm:pt modelId="{71B627D6-6CEE-43B3-ADD3-5C6E39E5EE9C}">
      <dgm:prSet/>
      <dgm:spPr/>
      <dgm:t>
        <a:bodyPr/>
        <a:lstStyle/>
        <a:p>
          <a:r>
            <a:rPr lang="en-IE"/>
            <a:t>Cogs in a machine</a:t>
          </a:r>
        </a:p>
      </dgm:t>
    </dgm:pt>
    <dgm:pt modelId="{836AD2B2-549D-478F-839C-70F551464CF8}" type="parTrans" cxnId="{5AB59EFD-D8D4-4BAD-9997-28080690945C}">
      <dgm:prSet/>
      <dgm:spPr/>
      <dgm:t>
        <a:bodyPr/>
        <a:lstStyle/>
        <a:p>
          <a:endParaRPr lang="en-IE"/>
        </a:p>
      </dgm:t>
    </dgm:pt>
    <dgm:pt modelId="{8B95AD5E-0691-4A69-9E5A-CE659EE9C365}" type="sibTrans" cxnId="{5AB59EFD-D8D4-4BAD-9997-28080690945C}">
      <dgm:prSet/>
      <dgm:spPr/>
      <dgm:t>
        <a:bodyPr/>
        <a:lstStyle/>
        <a:p>
          <a:endParaRPr lang="en-IE"/>
        </a:p>
      </dgm:t>
    </dgm:pt>
    <dgm:pt modelId="{589E40F9-6359-4319-9018-8B2CDB0860E5}">
      <dgm:prSet/>
      <dgm:spPr/>
      <dgm:t>
        <a:bodyPr/>
        <a:lstStyle/>
        <a:p>
          <a:r>
            <a:rPr lang="en-IE" dirty="0"/>
            <a:t>Learned behaviour – Carrot &amp; Stick</a:t>
          </a:r>
        </a:p>
      </dgm:t>
    </dgm:pt>
    <dgm:pt modelId="{EFCDA7DF-8F61-497C-9EBF-E6058FF6621F}" type="parTrans" cxnId="{6216651E-61B1-48E8-B47D-6B45C1C8A1E8}">
      <dgm:prSet/>
      <dgm:spPr/>
      <dgm:t>
        <a:bodyPr/>
        <a:lstStyle/>
        <a:p>
          <a:endParaRPr lang="en-IE"/>
        </a:p>
      </dgm:t>
    </dgm:pt>
    <dgm:pt modelId="{06DD8341-0F29-4682-97D6-542E9468F49C}" type="sibTrans" cxnId="{6216651E-61B1-48E8-B47D-6B45C1C8A1E8}">
      <dgm:prSet/>
      <dgm:spPr/>
      <dgm:t>
        <a:bodyPr/>
        <a:lstStyle/>
        <a:p>
          <a:endParaRPr lang="en-IE"/>
        </a:p>
      </dgm:t>
    </dgm:pt>
    <dgm:pt modelId="{41C7E55B-CFFE-4095-AA3F-EF40AF33EF3B}">
      <dgm:prSet custT="1"/>
      <dgm:spPr/>
      <dgm:t>
        <a:bodyPr/>
        <a:lstStyle/>
        <a:p>
          <a:r>
            <a:rPr lang="en-IE" sz="1800" b="1" dirty="0"/>
            <a:t>Gestalt-Field</a:t>
          </a:r>
          <a:r>
            <a:rPr lang="en-IE" sz="1800" dirty="0"/>
            <a:t> </a:t>
          </a:r>
        </a:p>
      </dgm:t>
    </dgm:pt>
    <dgm:pt modelId="{7F451835-7CE0-4DB6-BF64-E35C27559277}" type="parTrans" cxnId="{C392269B-899C-4BB4-A0C7-8944BA823B3D}">
      <dgm:prSet/>
      <dgm:spPr/>
      <dgm:t>
        <a:bodyPr/>
        <a:lstStyle/>
        <a:p>
          <a:endParaRPr lang="en-IE"/>
        </a:p>
      </dgm:t>
    </dgm:pt>
    <dgm:pt modelId="{CD1488CD-188C-4A9D-8CF6-B1624F0435EA}" type="sibTrans" cxnId="{C392269B-899C-4BB4-A0C7-8944BA823B3D}">
      <dgm:prSet/>
      <dgm:spPr/>
      <dgm:t>
        <a:bodyPr/>
        <a:lstStyle/>
        <a:p>
          <a:endParaRPr lang="en-IE"/>
        </a:p>
      </dgm:t>
    </dgm:pt>
    <dgm:pt modelId="{142EE5EB-674C-43D1-A7EA-4003A531A6AF}">
      <dgm:prSet/>
      <dgm:spPr/>
      <dgm:t>
        <a:bodyPr/>
        <a:lstStyle/>
        <a:p>
          <a:r>
            <a:rPr lang="en-IE"/>
            <a:t>Behaviour product of their environment and own reason </a:t>
          </a:r>
        </a:p>
      </dgm:t>
    </dgm:pt>
    <dgm:pt modelId="{3F23E902-1D8D-416D-AB40-925C77733C3A}" type="parTrans" cxnId="{F541B949-0B77-4F37-A4CC-2F9EDE45F9D5}">
      <dgm:prSet/>
      <dgm:spPr/>
      <dgm:t>
        <a:bodyPr/>
        <a:lstStyle/>
        <a:p>
          <a:endParaRPr lang="en-IE"/>
        </a:p>
      </dgm:t>
    </dgm:pt>
    <dgm:pt modelId="{9668DFC1-0EB0-4E1C-8FE3-B5A4026F3324}" type="sibTrans" cxnId="{F541B949-0B77-4F37-A4CC-2F9EDE45F9D5}">
      <dgm:prSet/>
      <dgm:spPr/>
      <dgm:t>
        <a:bodyPr/>
        <a:lstStyle/>
        <a:p>
          <a:endParaRPr lang="en-IE"/>
        </a:p>
      </dgm:t>
    </dgm:pt>
    <dgm:pt modelId="{E50399BE-0321-4F5E-999C-258F60037A8B}">
      <dgm:prSet/>
      <dgm:spPr/>
      <dgm:t>
        <a:bodyPr/>
        <a:lstStyle/>
        <a:p>
          <a:r>
            <a:rPr lang="en-IE"/>
            <a:t>Learning is process of gaining changing</a:t>
          </a:r>
        </a:p>
      </dgm:t>
    </dgm:pt>
    <dgm:pt modelId="{0F501B32-0815-4B60-B548-4CCA9F2F7038}" type="parTrans" cxnId="{48DE335A-546B-4D26-B67B-42EB15A17074}">
      <dgm:prSet/>
      <dgm:spPr/>
      <dgm:t>
        <a:bodyPr/>
        <a:lstStyle/>
        <a:p>
          <a:endParaRPr lang="en-IE"/>
        </a:p>
      </dgm:t>
    </dgm:pt>
    <dgm:pt modelId="{74D44338-44B9-47A2-835C-19401315D7BD}" type="sibTrans" cxnId="{48DE335A-546B-4D26-B67B-42EB15A17074}">
      <dgm:prSet/>
      <dgm:spPr/>
      <dgm:t>
        <a:bodyPr/>
        <a:lstStyle/>
        <a:p>
          <a:endParaRPr lang="en-IE"/>
        </a:p>
      </dgm:t>
    </dgm:pt>
    <dgm:pt modelId="{65CCFA81-AD79-43AF-AA11-07557085375E}">
      <dgm:prSet/>
      <dgm:spPr/>
      <dgm:t>
        <a:bodyPr/>
        <a:lstStyle/>
        <a:p>
          <a:r>
            <a:rPr lang="en-IE"/>
            <a:t>Expectation of thought process</a:t>
          </a:r>
        </a:p>
      </dgm:t>
    </dgm:pt>
    <dgm:pt modelId="{7DB6A668-1EA0-4424-B965-CD1D61810806}" type="parTrans" cxnId="{648CF082-4EBB-4851-916A-880B7E0E3A69}">
      <dgm:prSet/>
      <dgm:spPr/>
      <dgm:t>
        <a:bodyPr/>
        <a:lstStyle/>
        <a:p>
          <a:endParaRPr lang="en-IE"/>
        </a:p>
      </dgm:t>
    </dgm:pt>
    <dgm:pt modelId="{DE2C2E72-B712-4601-9B3E-9BA2B96EE5D2}" type="sibTrans" cxnId="{648CF082-4EBB-4851-916A-880B7E0E3A69}">
      <dgm:prSet/>
      <dgm:spPr/>
      <dgm:t>
        <a:bodyPr/>
        <a:lstStyle/>
        <a:p>
          <a:endParaRPr lang="en-IE"/>
        </a:p>
      </dgm:t>
    </dgm:pt>
    <dgm:pt modelId="{6D8CD2D6-A45D-4C86-8C6C-EBD566809D35}">
      <dgm:prSet/>
      <dgm:spPr/>
      <dgm:t>
        <a:bodyPr/>
        <a:lstStyle/>
        <a:p>
          <a:r>
            <a:rPr lang="en-IE"/>
            <a:t>Review of behaviours &amp; response to the same</a:t>
          </a:r>
        </a:p>
      </dgm:t>
    </dgm:pt>
    <dgm:pt modelId="{2C0D7C11-5816-4B7D-90AB-A9B1AA46055E}" type="parTrans" cxnId="{EAD8388A-3AFF-444E-9D96-8827B976278F}">
      <dgm:prSet/>
      <dgm:spPr/>
      <dgm:t>
        <a:bodyPr/>
        <a:lstStyle/>
        <a:p>
          <a:endParaRPr lang="en-IE"/>
        </a:p>
      </dgm:t>
    </dgm:pt>
    <dgm:pt modelId="{275EC447-E8EC-4CF4-9252-8F901E1DB85A}" type="sibTrans" cxnId="{EAD8388A-3AFF-444E-9D96-8827B976278F}">
      <dgm:prSet/>
      <dgm:spPr/>
      <dgm:t>
        <a:bodyPr/>
        <a:lstStyle/>
        <a:p>
          <a:endParaRPr lang="en-IE"/>
        </a:p>
      </dgm:t>
    </dgm:pt>
    <dgm:pt modelId="{9CDA09F7-D0E1-4031-81B0-ED92BF998369}">
      <dgm:prSet custT="1"/>
      <dgm:spPr/>
      <dgm:t>
        <a:bodyPr/>
        <a:lstStyle/>
        <a:p>
          <a:r>
            <a:rPr lang="en-IE" sz="1800" b="1" dirty="0"/>
            <a:t>Maslow</a:t>
          </a:r>
          <a:r>
            <a:rPr lang="en-IE" sz="1800" dirty="0"/>
            <a:t> </a:t>
          </a:r>
        </a:p>
      </dgm:t>
    </dgm:pt>
    <dgm:pt modelId="{4BE0CB88-EF26-41D1-BAEC-6B56990F2457}" type="parTrans" cxnId="{A3B425DE-98D4-46AD-B29A-CA6060D0C95B}">
      <dgm:prSet/>
      <dgm:spPr/>
      <dgm:t>
        <a:bodyPr/>
        <a:lstStyle/>
        <a:p>
          <a:endParaRPr lang="en-IE"/>
        </a:p>
      </dgm:t>
    </dgm:pt>
    <dgm:pt modelId="{A45CCA1D-8DE5-4CE8-AED1-55BC58C625C4}" type="sibTrans" cxnId="{A3B425DE-98D4-46AD-B29A-CA6060D0C95B}">
      <dgm:prSet/>
      <dgm:spPr/>
      <dgm:t>
        <a:bodyPr/>
        <a:lstStyle/>
        <a:p>
          <a:endParaRPr lang="en-IE"/>
        </a:p>
      </dgm:t>
    </dgm:pt>
    <dgm:pt modelId="{40FD106A-F581-4BB8-968E-3885A97261D8}">
      <dgm:prSet/>
      <dgm:spPr/>
      <dgm:t>
        <a:bodyPr/>
        <a:lstStyle/>
        <a:p>
          <a:r>
            <a:rPr lang="en-IE" dirty="0"/>
            <a:t>Internal &amp; External Stimuli</a:t>
          </a:r>
        </a:p>
      </dgm:t>
    </dgm:pt>
    <dgm:pt modelId="{CCB3A000-C8B4-431E-90AE-FB85B36E79E6}" type="parTrans" cxnId="{D6E46F50-2D1D-45C2-B4D4-9A23B9D1E6A0}">
      <dgm:prSet/>
      <dgm:spPr/>
      <dgm:t>
        <a:bodyPr/>
        <a:lstStyle/>
        <a:p>
          <a:endParaRPr lang="en-IE"/>
        </a:p>
      </dgm:t>
    </dgm:pt>
    <dgm:pt modelId="{B42E2D35-113E-4896-901A-4FE52DAEC5E3}" type="sibTrans" cxnId="{D6E46F50-2D1D-45C2-B4D4-9A23B9D1E6A0}">
      <dgm:prSet/>
      <dgm:spPr/>
      <dgm:t>
        <a:bodyPr/>
        <a:lstStyle/>
        <a:p>
          <a:endParaRPr lang="en-IE"/>
        </a:p>
      </dgm:t>
    </dgm:pt>
    <dgm:pt modelId="{C7B65A0A-EA06-4F42-87F3-2E0D18AED614}">
      <dgm:prSet custT="1"/>
      <dgm:spPr/>
      <dgm:t>
        <a:bodyPr/>
        <a:lstStyle/>
        <a:p>
          <a:r>
            <a:rPr lang="en-IE" sz="1800" b="1" dirty="0"/>
            <a:t>Pavlov &amp; His Dog </a:t>
          </a:r>
          <a:endParaRPr lang="en-IE" sz="1800" dirty="0"/>
        </a:p>
      </dgm:t>
    </dgm:pt>
    <dgm:pt modelId="{F34DDA46-F186-4339-BCE9-F3A4806B6DE7}" type="parTrans" cxnId="{645868E5-BAD9-422B-81E5-C325E4FA09CC}">
      <dgm:prSet/>
      <dgm:spPr/>
      <dgm:t>
        <a:bodyPr/>
        <a:lstStyle/>
        <a:p>
          <a:endParaRPr lang="en-IE"/>
        </a:p>
      </dgm:t>
    </dgm:pt>
    <dgm:pt modelId="{F3238991-8A64-4670-AE1E-C60F7E1CDB8D}" type="sibTrans" cxnId="{645868E5-BAD9-422B-81E5-C325E4FA09CC}">
      <dgm:prSet/>
      <dgm:spPr/>
      <dgm:t>
        <a:bodyPr/>
        <a:lstStyle/>
        <a:p>
          <a:endParaRPr lang="en-IE"/>
        </a:p>
      </dgm:t>
    </dgm:pt>
    <dgm:pt modelId="{EE734671-A18D-4F31-8734-2A2FD0453306}">
      <dgm:prSet/>
      <dgm:spPr/>
      <dgm:t>
        <a:bodyPr/>
        <a:lstStyle/>
        <a:p>
          <a:r>
            <a:rPr lang="en-IE" dirty="0"/>
            <a:t>Ring the Bell</a:t>
          </a:r>
        </a:p>
      </dgm:t>
    </dgm:pt>
    <dgm:pt modelId="{EFFF0E99-E134-4924-B8BF-03E00265B5CC}" type="parTrans" cxnId="{5D39407C-7E6F-436F-862F-11BA4D80B068}">
      <dgm:prSet/>
      <dgm:spPr/>
      <dgm:t>
        <a:bodyPr/>
        <a:lstStyle/>
        <a:p>
          <a:endParaRPr lang="en-IE"/>
        </a:p>
      </dgm:t>
    </dgm:pt>
    <dgm:pt modelId="{4AD261AC-441A-4183-A3B4-7D3CCCB72997}" type="sibTrans" cxnId="{5D39407C-7E6F-436F-862F-11BA4D80B068}">
      <dgm:prSet/>
      <dgm:spPr/>
      <dgm:t>
        <a:bodyPr/>
        <a:lstStyle/>
        <a:p>
          <a:endParaRPr lang="en-IE"/>
        </a:p>
      </dgm:t>
    </dgm:pt>
    <dgm:pt modelId="{1F2ACD3B-9102-440B-AFBC-1D0C6D41F2B1}">
      <dgm:prSet custT="1"/>
      <dgm:spPr/>
      <dgm:t>
        <a:bodyPr/>
        <a:lstStyle/>
        <a:p>
          <a:r>
            <a:rPr lang="en-IE" sz="1800" b="1" dirty="0"/>
            <a:t>Kurt Lewin &amp; Field Theory </a:t>
          </a:r>
          <a:endParaRPr lang="en-IE" sz="1800" dirty="0"/>
        </a:p>
      </dgm:t>
    </dgm:pt>
    <dgm:pt modelId="{31C15206-3BC9-4B6E-BB96-82BC92938E2D}" type="parTrans" cxnId="{BE8ABB68-2495-49CE-910B-8A301375EA21}">
      <dgm:prSet/>
      <dgm:spPr/>
      <dgm:t>
        <a:bodyPr/>
        <a:lstStyle/>
        <a:p>
          <a:endParaRPr lang="en-IE"/>
        </a:p>
      </dgm:t>
    </dgm:pt>
    <dgm:pt modelId="{687E1B2C-FE4E-4C6A-A6E3-B0E72B1CB8D0}" type="sibTrans" cxnId="{BE8ABB68-2495-49CE-910B-8A301375EA21}">
      <dgm:prSet/>
      <dgm:spPr/>
      <dgm:t>
        <a:bodyPr/>
        <a:lstStyle/>
        <a:p>
          <a:endParaRPr lang="en-IE"/>
        </a:p>
      </dgm:t>
    </dgm:pt>
    <dgm:pt modelId="{C5817B08-6F52-4E7B-A944-BE97B574C693}">
      <dgm:prSet/>
      <dgm:spPr/>
      <dgm:t>
        <a:bodyPr/>
        <a:lstStyle/>
        <a:p>
          <a:r>
            <a:rPr lang="en-IE"/>
            <a:t>Behaviour exists at a point in time</a:t>
          </a:r>
        </a:p>
      </dgm:t>
    </dgm:pt>
    <dgm:pt modelId="{D4351532-B680-4D58-9E5D-F347135C7B1C}" type="parTrans" cxnId="{E64C536C-CD12-413A-A10E-4D04876491A0}">
      <dgm:prSet/>
      <dgm:spPr/>
      <dgm:t>
        <a:bodyPr/>
        <a:lstStyle/>
        <a:p>
          <a:endParaRPr lang="en-IE"/>
        </a:p>
      </dgm:t>
    </dgm:pt>
    <dgm:pt modelId="{6E5DC026-C163-468B-8571-694BEB6C9564}" type="sibTrans" cxnId="{E64C536C-CD12-413A-A10E-4D04876491A0}">
      <dgm:prSet/>
      <dgm:spPr/>
      <dgm:t>
        <a:bodyPr/>
        <a:lstStyle/>
        <a:p>
          <a:endParaRPr lang="en-IE"/>
        </a:p>
      </dgm:t>
    </dgm:pt>
    <dgm:pt modelId="{360A422B-99A5-4396-9EB9-84006900F622}">
      <dgm:prSet/>
      <dgm:spPr/>
      <dgm:t>
        <a:bodyPr/>
        <a:lstStyle/>
        <a:p>
          <a:r>
            <a:rPr lang="en-IE"/>
            <a:t>Analysis as whole with component parts </a:t>
          </a:r>
        </a:p>
      </dgm:t>
    </dgm:pt>
    <dgm:pt modelId="{EEA20EFD-63BF-4732-907A-2D9437FD6CFE}" type="parTrans" cxnId="{5F1B5529-5DEA-4714-9CE1-7F0F8759FB9C}">
      <dgm:prSet/>
      <dgm:spPr/>
      <dgm:t>
        <a:bodyPr/>
        <a:lstStyle/>
        <a:p>
          <a:endParaRPr lang="en-IE"/>
        </a:p>
      </dgm:t>
    </dgm:pt>
    <dgm:pt modelId="{78F40499-EEF3-4494-91C7-3D5F634E1E6C}" type="sibTrans" cxnId="{5F1B5529-5DEA-4714-9CE1-7F0F8759FB9C}">
      <dgm:prSet/>
      <dgm:spPr/>
      <dgm:t>
        <a:bodyPr/>
        <a:lstStyle/>
        <a:p>
          <a:endParaRPr lang="en-IE"/>
        </a:p>
      </dgm:t>
    </dgm:pt>
    <dgm:pt modelId="{EFD60993-0C1E-45B9-AC51-97A4C30B2446}">
      <dgm:prSet/>
      <dgm:spPr/>
      <dgm:t>
        <a:bodyPr/>
        <a:lstStyle/>
        <a:p>
          <a:r>
            <a:rPr lang="en-IE"/>
            <a:t>Concrete person in a concrete situation   </a:t>
          </a:r>
        </a:p>
      </dgm:t>
    </dgm:pt>
    <dgm:pt modelId="{390AE06E-5698-4E1B-B275-8F4B8E076C45}" type="parTrans" cxnId="{2D24AC11-5AFF-42BD-9FCE-9809B8C746A4}">
      <dgm:prSet/>
      <dgm:spPr/>
      <dgm:t>
        <a:bodyPr/>
        <a:lstStyle/>
        <a:p>
          <a:endParaRPr lang="en-IE"/>
        </a:p>
      </dgm:t>
    </dgm:pt>
    <dgm:pt modelId="{5B163517-188B-464E-BE3A-47F7BCA8AB0C}" type="sibTrans" cxnId="{2D24AC11-5AFF-42BD-9FCE-9809B8C746A4}">
      <dgm:prSet/>
      <dgm:spPr/>
      <dgm:t>
        <a:bodyPr/>
        <a:lstStyle/>
        <a:p>
          <a:endParaRPr lang="en-IE"/>
        </a:p>
      </dgm:t>
    </dgm:pt>
    <dgm:pt modelId="{1D0EF042-ED1B-4C22-BE08-FAC72E7ACEAB}" type="pres">
      <dgm:prSet presAssocID="{D375F0F4-8B45-4889-A587-317E93324182}" presName="Name0" presStyleCnt="0">
        <dgm:presLayoutVars>
          <dgm:dir/>
          <dgm:animLvl val="lvl"/>
          <dgm:resizeHandles val="exact"/>
        </dgm:presLayoutVars>
      </dgm:prSet>
      <dgm:spPr/>
    </dgm:pt>
    <dgm:pt modelId="{95110D20-FD2A-44F7-A9BB-E92F32B33B91}" type="pres">
      <dgm:prSet presAssocID="{1F2ACD3B-9102-440B-AFBC-1D0C6D41F2B1}" presName="boxAndChildren" presStyleCnt="0"/>
      <dgm:spPr/>
    </dgm:pt>
    <dgm:pt modelId="{85D29BF5-3A8D-4EB5-B7FC-7F66FB12E204}" type="pres">
      <dgm:prSet presAssocID="{1F2ACD3B-9102-440B-AFBC-1D0C6D41F2B1}" presName="parentTextBox" presStyleLbl="node1" presStyleIdx="0" presStyleCnt="5"/>
      <dgm:spPr/>
    </dgm:pt>
    <dgm:pt modelId="{41185742-2ABE-49C7-B5D7-39E3B67DECAE}" type="pres">
      <dgm:prSet presAssocID="{1F2ACD3B-9102-440B-AFBC-1D0C6D41F2B1}" presName="entireBox" presStyleLbl="node1" presStyleIdx="0" presStyleCnt="5"/>
      <dgm:spPr/>
    </dgm:pt>
    <dgm:pt modelId="{227B1DBB-B566-4E87-9B4C-B02DCA0F9777}" type="pres">
      <dgm:prSet presAssocID="{1F2ACD3B-9102-440B-AFBC-1D0C6D41F2B1}" presName="descendantBox" presStyleCnt="0"/>
      <dgm:spPr/>
    </dgm:pt>
    <dgm:pt modelId="{21B46568-599C-4224-8604-AA094003163C}" type="pres">
      <dgm:prSet presAssocID="{C5817B08-6F52-4E7B-A944-BE97B574C693}" presName="childTextBox" presStyleLbl="fgAccFollowNode1" presStyleIdx="0" presStyleCnt="13">
        <dgm:presLayoutVars>
          <dgm:bulletEnabled val="1"/>
        </dgm:presLayoutVars>
      </dgm:prSet>
      <dgm:spPr/>
    </dgm:pt>
    <dgm:pt modelId="{EC021775-A213-4032-8D2E-F173CC12DB69}" type="pres">
      <dgm:prSet presAssocID="{360A422B-99A5-4396-9EB9-84006900F622}" presName="childTextBox" presStyleLbl="fgAccFollowNode1" presStyleIdx="1" presStyleCnt="13">
        <dgm:presLayoutVars>
          <dgm:bulletEnabled val="1"/>
        </dgm:presLayoutVars>
      </dgm:prSet>
      <dgm:spPr/>
    </dgm:pt>
    <dgm:pt modelId="{547E0EDC-5BB0-497E-B03D-32CB8529C120}" type="pres">
      <dgm:prSet presAssocID="{EFD60993-0C1E-45B9-AC51-97A4C30B2446}" presName="childTextBox" presStyleLbl="fgAccFollowNode1" presStyleIdx="2" presStyleCnt="13">
        <dgm:presLayoutVars>
          <dgm:bulletEnabled val="1"/>
        </dgm:presLayoutVars>
      </dgm:prSet>
      <dgm:spPr/>
    </dgm:pt>
    <dgm:pt modelId="{F92DEE59-DC84-495D-909F-967685BC79FA}" type="pres">
      <dgm:prSet presAssocID="{F3238991-8A64-4670-AE1E-C60F7E1CDB8D}" presName="sp" presStyleCnt="0"/>
      <dgm:spPr/>
    </dgm:pt>
    <dgm:pt modelId="{0571B755-2B5F-4EF2-8387-95D0EE758C04}" type="pres">
      <dgm:prSet presAssocID="{C7B65A0A-EA06-4F42-87F3-2E0D18AED614}" presName="arrowAndChildren" presStyleCnt="0"/>
      <dgm:spPr/>
    </dgm:pt>
    <dgm:pt modelId="{BD7039EA-4AFA-4117-B7DA-015A616E4861}" type="pres">
      <dgm:prSet presAssocID="{C7B65A0A-EA06-4F42-87F3-2E0D18AED614}" presName="parentTextArrow" presStyleLbl="node1" presStyleIdx="0" presStyleCnt="5"/>
      <dgm:spPr/>
    </dgm:pt>
    <dgm:pt modelId="{B0199532-FF54-43E4-BC03-480C3F0A60B3}" type="pres">
      <dgm:prSet presAssocID="{C7B65A0A-EA06-4F42-87F3-2E0D18AED614}" presName="arrow" presStyleLbl="node1" presStyleIdx="1" presStyleCnt="5"/>
      <dgm:spPr/>
    </dgm:pt>
    <dgm:pt modelId="{8BC1185E-0418-4337-8F71-83353CE4CF1A}" type="pres">
      <dgm:prSet presAssocID="{C7B65A0A-EA06-4F42-87F3-2E0D18AED614}" presName="descendantArrow" presStyleCnt="0"/>
      <dgm:spPr/>
    </dgm:pt>
    <dgm:pt modelId="{AE1045A9-74F3-4951-AFBA-3E088F14AA85}" type="pres">
      <dgm:prSet presAssocID="{EE734671-A18D-4F31-8734-2A2FD0453306}" presName="childTextArrow" presStyleLbl="fgAccFollowNode1" presStyleIdx="3" presStyleCnt="13">
        <dgm:presLayoutVars>
          <dgm:bulletEnabled val="1"/>
        </dgm:presLayoutVars>
      </dgm:prSet>
      <dgm:spPr/>
    </dgm:pt>
    <dgm:pt modelId="{89EC6655-BC5B-410C-A0F8-4745FC854F6E}" type="pres">
      <dgm:prSet presAssocID="{A45CCA1D-8DE5-4CE8-AED1-55BC58C625C4}" presName="sp" presStyleCnt="0"/>
      <dgm:spPr/>
    </dgm:pt>
    <dgm:pt modelId="{CB60D767-6D87-4C33-89A0-FB7FC51A287C}" type="pres">
      <dgm:prSet presAssocID="{9CDA09F7-D0E1-4031-81B0-ED92BF998369}" presName="arrowAndChildren" presStyleCnt="0"/>
      <dgm:spPr/>
    </dgm:pt>
    <dgm:pt modelId="{1AE1D1DC-2A92-49D5-A600-F9927FCD2EDC}" type="pres">
      <dgm:prSet presAssocID="{9CDA09F7-D0E1-4031-81B0-ED92BF998369}" presName="parentTextArrow" presStyleLbl="node1" presStyleIdx="1" presStyleCnt="5"/>
      <dgm:spPr/>
    </dgm:pt>
    <dgm:pt modelId="{A5841103-79E9-4FB0-933F-9C53222B58FB}" type="pres">
      <dgm:prSet presAssocID="{9CDA09F7-D0E1-4031-81B0-ED92BF998369}" presName="arrow" presStyleLbl="node1" presStyleIdx="2" presStyleCnt="5"/>
      <dgm:spPr/>
    </dgm:pt>
    <dgm:pt modelId="{82DFDE06-B641-4BF8-A43A-7D20FC974095}" type="pres">
      <dgm:prSet presAssocID="{9CDA09F7-D0E1-4031-81B0-ED92BF998369}" presName="descendantArrow" presStyleCnt="0"/>
      <dgm:spPr/>
    </dgm:pt>
    <dgm:pt modelId="{4FC35409-D963-46BD-8404-5600891803E0}" type="pres">
      <dgm:prSet presAssocID="{40FD106A-F581-4BB8-968E-3885A97261D8}" presName="childTextArrow" presStyleLbl="fgAccFollowNode1" presStyleIdx="4" presStyleCnt="13" custLinFactNeighborY="12777">
        <dgm:presLayoutVars>
          <dgm:bulletEnabled val="1"/>
        </dgm:presLayoutVars>
      </dgm:prSet>
      <dgm:spPr/>
    </dgm:pt>
    <dgm:pt modelId="{43651A6C-4DBD-42C7-92AE-9692756A58B1}" type="pres">
      <dgm:prSet presAssocID="{CD1488CD-188C-4A9D-8CF6-B1624F0435EA}" presName="sp" presStyleCnt="0"/>
      <dgm:spPr/>
    </dgm:pt>
    <dgm:pt modelId="{8B3CF1A9-EE21-4BF3-B409-E47CC38A40F0}" type="pres">
      <dgm:prSet presAssocID="{41C7E55B-CFFE-4095-AA3F-EF40AF33EF3B}" presName="arrowAndChildren" presStyleCnt="0"/>
      <dgm:spPr/>
    </dgm:pt>
    <dgm:pt modelId="{E26EBCE5-E9EF-468E-AA44-74517E532766}" type="pres">
      <dgm:prSet presAssocID="{41C7E55B-CFFE-4095-AA3F-EF40AF33EF3B}" presName="parentTextArrow" presStyleLbl="node1" presStyleIdx="2" presStyleCnt="5"/>
      <dgm:spPr/>
    </dgm:pt>
    <dgm:pt modelId="{CDD6540C-0E05-40B1-B958-D9A85015BF12}" type="pres">
      <dgm:prSet presAssocID="{41C7E55B-CFFE-4095-AA3F-EF40AF33EF3B}" presName="arrow" presStyleLbl="node1" presStyleIdx="3" presStyleCnt="5"/>
      <dgm:spPr/>
    </dgm:pt>
    <dgm:pt modelId="{81860638-FCC2-492F-A6DD-919AA53CCE0A}" type="pres">
      <dgm:prSet presAssocID="{41C7E55B-CFFE-4095-AA3F-EF40AF33EF3B}" presName="descendantArrow" presStyleCnt="0"/>
      <dgm:spPr/>
    </dgm:pt>
    <dgm:pt modelId="{5201F575-C9F0-410E-B26D-FBADFD866941}" type="pres">
      <dgm:prSet presAssocID="{142EE5EB-674C-43D1-A7EA-4003A531A6AF}" presName="childTextArrow" presStyleLbl="fgAccFollowNode1" presStyleIdx="5" presStyleCnt="13">
        <dgm:presLayoutVars>
          <dgm:bulletEnabled val="1"/>
        </dgm:presLayoutVars>
      </dgm:prSet>
      <dgm:spPr/>
    </dgm:pt>
    <dgm:pt modelId="{CB54E0D5-1967-416E-8BAC-9C415103BE30}" type="pres">
      <dgm:prSet presAssocID="{E50399BE-0321-4F5E-999C-258F60037A8B}" presName="childTextArrow" presStyleLbl="fgAccFollowNode1" presStyleIdx="6" presStyleCnt="13">
        <dgm:presLayoutVars>
          <dgm:bulletEnabled val="1"/>
        </dgm:presLayoutVars>
      </dgm:prSet>
      <dgm:spPr/>
    </dgm:pt>
    <dgm:pt modelId="{0B9A2E34-6037-456A-B26E-E8AA1D80D4D1}" type="pres">
      <dgm:prSet presAssocID="{65CCFA81-AD79-43AF-AA11-07557085375E}" presName="childTextArrow" presStyleLbl="fgAccFollowNode1" presStyleIdx="7" presStyleCnt="13">
        <dgm:presLayoutVars>
          <dgm:bulletEnabled val="1"/>
        </dgm:presLayoutVars>
      </dgm:prSet>
      <dgm:spPr/>
    </dgm:pt>
    <dgm:pt modelId="{E162DE6A-0A6E-48A0-9D83-62F78D5C659F}" type="pres">
      <dgm:prSet presAssocID="{6D8CD2D6-A45D-4C86-8C6C-EBD566809D35}" presName="childTextArrow" presStyleLbl="fgAccFollowNode1" presStyleIdx="8" presStyleCnt="13">
        <dgm:presLayoutVars>
          <dgm:bulletEnabled val="1"/>
        </dgm:presLayoutVars>
      </dgm:prSet>
      <dgm:spPr/>
    </dgm:pt>
    <dgm:pt modelId="{4AEFFA93-809C-4356-8ACE-9F65BDF22C33}" type="pres">
      <dgm:prSet presAssocID="{2EDD3B2C-4513-4FE6-AEEF-21FB5C1C6091}" presName="sp" presStyleCnt="0"/>
      <dgm:spPr/>
    </dgm:pt>
    <dgm:pt modelId="{E1BE956F-FD9C-449B-81FB-FB5DEBEB440A}" type="pres">
      <dgm:prSet presAssocID="{641DF023-75A7-4D90-8DB7-6DC35029208F}" presName="arrowAndChildren" presStyleCnt="0"/>
      <dgm:spPr/>
    </dgm:pt>
    <dgm:pt modelId="{BFD7BA00-E379-4AEB-8950-1DBA3CE76521}" type="pres">
      <dgm:prSet presAssocID="{641DF023-75A7-4D90-8DB7-6DC35029208F}" presName="parentTextArrow" presStyleLbl="node1" presStyleIdx="3" presStyleCnt="5"/>
      <dgm:spPr/>
    </dgm:pt>
    <dgm:pt modelId="{B83D2B9A-53C9-4623-A25F-408F3D146C1C}" type="pres">
      <dgm:prSet presAssocID="{641DF023-75A7-4D90-8DB7-6DC35029208F}" presName="arrow" presStyleLbl="node1" presStyleIdx="4" presStyleCnt="5" custLinFactNeighborX="-820" custLinFactNeighborY="-221"/>
      <dgm:spPr/>
    </dgm:pt>
    <dgm:pt modelId="{49C58032-C566-4D3A-9A85-02C4D4968213}" type="pres">
      <dgm:prSet presAssocID="{641DF023-75A7-4D90-8DB7-6DC35029208F}" presName="descendantArrow" presStyleCnt="0"/>
      <dgm:spPr/>
    </dgm:pt>
    <dgm:pt modelId="{15643ED8-A64F-49D4-918F-5F6E90BD0C32}" type="pres">
      <dgm:prSet presAssocID="{C9A5A69A-8F8F-4974-BAEE-81F2E8D13554}" presName="childTextArrow" presStyleLbl="fgAccFollowNode1" presStyleIdx="9" presStyleCnt="13">
        <dgm:presLayoutVars>
          <dgm:bulletEnabled val="1"/>
        </dgm:presLayoutVars>
      </dgm:prSet>
      <dgm:spPr/>
    </dgm:pt>
    <dgm:pt modelId="{3C4E7AAA-BB26-4A45-85D6-52020FC9677D}" type="pres">
      <dgm:prSet presAssocID="{019B76F0-6F96-4CF4-A69C-DB9220131EA8}" presName="childTextArrow" presStyleLbl="fgAccFollowNode1" presStyleIdx="10" presStyleCnt="13">
        <dgm:presLayoutVars>
          <dgm:bulletEnabled val="1"/>
        </dgm:presLayoutVars>
      </dgm:prSet>
      <dgm:spPr/>
    </dgm:pt>
    <dgm:pt modelId="{D1BC4DB4-18A1-48C5-90D2-61D532BE3F52}" type="pres">
      <dgm:prSet presAssocID="{71B627D6-6CEE-43B3-ADD3-5C6E39E5EE9C}" presName="childTextArrow" presStyleLbl="fgAccFollowNode1" presStyleIdx="11" presStyleCnt="13">
        <dgm:presLayoutVars>
          <dgm:bulletEnabled val="1"/>
        </dgm:presLayoutVars>
      </dgm:prSet>
      <dgm:spPr/>
    </dgm:pt>
    <dgm:pt modelId="{CD692A71-EA94-439E-9062-2A10C20A5493}" type="pres">
      <dgm:prSet presAssocID="{589E40F9-6359-4319-9018-8B2CDB0860E5}" presName="childTextArrow" presStyleLbl="fgAccFollowNode1" presStyleIdx="12" presStyleCnt="13">
        <dgm:presLayoutVars>
          <dgm:bulletEnabled val="1"/>
        </dgm:presLayoutVars>
      </dgm:prSet>
      <dgm:spPr/>
    </dgm:pt>
  </dgm:ptLst>
  <dgm:cxnLst>
    <dgm:cxn modelId="{2D24AC11-5AFF-42BD-9FCE-9809B8C746A4}" srcId="{1F2ACD3B-9102-440B-AFBC-1D0C6D41F2B1}" destId="{EFD60993-0C1E-45B9-AC51-97A4C30B2446}" srcOrd="2" destOrd="0" parTransId="{390AE06E-5698-4E1B-B275-8F4B8E076C45}" sibTransId="{5B163517-188B-464E-BE3A-47F7BCA8AB0C}"/>
    <dgm:cxn modelId="{2F191218-2FEF-471D-9510-D79204AA2F8F}" type="presOf" srcId="{EFD60993-0C1E-45B9-AC51-97A4C30B2446}" destId="{547E0EDC-5BB0-497E-B03D-32CB8529C120}" srcOrd="0" destOrd="0" presId="urn:microsoft.com/office/officeart/2005/8/layout/process4"/>
    <dgm:cxn modelId="{E5F8F219-C914-46C0-924E-33A21D5F91D2}" type="presOf" srcId="{589E40F9-6359-4319-9018-8B2CDB0860E5}" destId="{CD692A71-EA94-439E-9062-2A10C20A5493}" srcOrd="0" destOrd="0" presId="urn:microsoft.com/office/officeart/2005/8/layout/process4"/>
    <dgm:cxn modelId="{FB77FB1A-DA65-4EA0-A208-C91835D4E6AE}" type="presOf" srcId="{9CDA09F7-D0E1-4031-81B0-ED92BF998369}" destId="{A5841103-79E9-4FB0-933F-9C53222B58FB}" srcOrd="1" destOrd="0" presId="urn:microsoft.com/office/officeart/2005/8/layout/process4"/>
    <dgm:cxn modelId="{6216651E-61B1-48E8-B47D-6B45C1C8A1E8}" srcId="{641DF023-75A7-4D90-8DB7-6DC35029208F}" destId="{589E40F9-6359-4319-9018-8B2CDB0860E5}" srcOrd="3" destOrd="0" parTransId="{EFCDA7DF-8F61-497C-9EBF-E6058FF6621F}" sibTransId="{06DD8341-0F29-4682-97D6-542E9468F49C}"/>
    <dgm:cxn modelId="{76448525-EA48-4C12-8DC6-72B44A83B986}" type="presOf" srcId="{C5817B08-6F52-4E7B-A944-BE97B574C693}" destId="{21B46568-599C-4224-8604-AA094003163C}" srcOrd="0" destOrd="0" presId="urn:microsoft.com/office/officeart/2005/8/layout/process4"/>
    <dgm:cxn modelId="{4F0BB526-6EF4-49E3-90CD-FC3273D64DD9}" type="presOf" srcId="{D375F0F4-8B45-4889-A587-317E93324182}" destId="{1D0EF042-ED1B-4C22-BE08-FAC72E7ACEAB}" srcOrd="0" destOrd="0" presId="urn:microsoft.com/office/officeart/2005/8/layout/process4"/>
    <dgm:cxn modelId="{5F1B5529-5DEA-4714-9CE1-7F0F8759FB9C}" srcId="{1F2ACD3B-9102-440B-AFBC-1D0C6D41F2B1}" destId="{360A422B-99A5-4396-9EB9-84006900F622}" srcOrd="1" destOrd="0" parTransId="{EEA20EFD-63BF-4732-907A-2D9437FD6CFE}" sibTransId="{78F40499-EEF3-4494-91C7-3D5F634E1E6C}"/>
    <dgm:cxn modelId="{9E84B52A-7392-4B8D-A774-BA25F97CF4BB}" type="presOf" srcId="{C7B65A0A-EA06-4F42-87F3-2E0D18AED614}" destId="{BD7039EA-4AFA-4117-B7DA-015A616E4861}" srcOrd="0" destOrd="0" presId="urn:microsoft.com/office/officeart/2005/8/layout/process4"/>
    <dgm:cxn modelId="{CC79D82F-EC6B-4A76-B88C-C77C1E0CA5CD}" type="presOf" srcId="{E50399BE-0321-4F5E-999C-258F60037A8B}" destId="{CB54E0D5-1967-416E-8BAC-9C415103BE30}" srcOrd="0" destOrd="0" presId="urn:microsoft.com/office/officeart/2005/8/layout/process4"/>
    <dgm:cxn modelId="{0E99C636-45AF-47F0-9CDE-4E7A92296A2A}" type="presOf" srcId="{65CCFA81-AD79-43AF-AA11-07557085375E}" destId="{0B9A2E34-6037-456A-B26E-E8AA1D80D4D1}" srcOrd="0" destOrd="0" presId="urn:microsoft.com/office/officeart/2005/8/layout/process4"/>
    <dgm:cxn modelId="{F541B949-0B77-4F37-A4CC-2F9EDE45F9D5}" srcId="{41C7E55B-CFFE-4095-AA3F-EF40AF33EF3B}" destId="{142EE5EB-674C-43D1-A7EA-4003A531A6AF}" srcOrd="0" destOrd="0" parTransId="{3F23E902-1D8D-416D-AB40-925C77733C3A}" sibTransId="{9668DFC1-0EB0-4E1C-8FE3-B5A4026F3324}"/>
    <dgm:cxn modelId="{5FBBF74F-5379-49A4-B0D5-89D1CD28F051}" type="presOf" srcId="{6D8CD2D6-A45D-4C86-8C6C-EBD566809D35}" destId="{E162DE6A-0A6E-48A0-9D83-62F78D5C659F}" srcOrd="0" destOrd="0" presId="urn:microsoft.com/office/officeart/2005/8/layout/process4"/>
    <dgm:cxn modelId="{D6E46F50-2D1D-45C2-B4D4-9A23B9D1E6A0}" srcId="{9CDA09F7-D0E1-4031-81B0-ED92BF998369}" destId="{40FD106A-F581-4BB8-968E-3885A97261D8}" srcOrd="0" destOrd="0" parTransId="{CCB3A000-C8B4-431E-90AE-FB85B36E79E6}" sibTransId="{B42E2D35-113E-4896-901A-4FE52DAEC5E3}"/>
    <dgm:cxn modelId="{25EC3853-83E3-4722-A52B-970D3C574882}" type="presOf" srcId="{9CDA09F7-D0E1-4031-81B0-ED92BF998369}" destId="{1AE1D1DC-2A92-49D5-A600-F9927FCD2EDC}" srcOrd="0" destOrd="0" presId="urn:microsoft.com/office/officeart/2005/8/layout/process4"/>
    <dgm:cxn modelId="{D7EF0A58-B9AA-4B5D-B2B9-70156062D4C6}" type="presOf" srcId="{641DF023-75A7-4D90-8DB7-6DC35029208F}" destId="{BFD7BA00-E379-4AEB-8950-1DBA3CE76521}" srcOrd="0" destOrd="0" presId="urn:microsoft.com/office/officeart/2005/8/layout/process4"/>
    <dgm:cxn modelId="{48DE335A-546B-4D26-B67B-42EB15A17074}" srcId="{41C7E55B-CFFE-4095-AA3F-EF40AF33EF3B}" destId="{E50399BE-0321-4F5E-999C-258F60037A8B}" srcOrd="1" destOrd="0" parTransId="{0F501B32-0815-4B60-B548-4CCA9F2F7038}" sibTransId="{74D44338-44B9-47A2-835C-19401315D7BD}"/>
    <dgm:cxn modelId="{64808A62-B47B-4E92-8653-CC13DB6E97E1}" srcId="{D375F0F4-8B45-4889-A587-317E93324182}" destId="{641DF023-75A7-4D90-8DB7-6DC35029208F}" srcOrd="0" destOrd="0" parTransId="{369FE887-0BAC-46E9-BEC0-55D85948B03C}" sibTransId="{2EDD3B2C-4513-4FE6-AEEF-21FB5C1C6091}"/>
    <dgm:cxn modelId="{BE8ABB68-2495-49CE-910B-8A301375EA21}" srcId="{D375F0F4-8B45-4889-A587-317E93324182}" destId="{1F2ACD3B-9102-440B-AFBC-1D0C6D41F2B1}" srcOrd="4" destOrd="0" parTransId="{31C15206-3BC9-4B6E-BB96-82BC92938E2D}" sibTransId="{687E1B2C-FE4E-4C6A-A6E3-B0E72B1CB8D0}"/>
    <dgm:cxn modelId="{E64C536C-CD12-413A-A10E-4D04876491A0}" srcId="{1F2ACD3B-9102-440B-AFBC-1D0C6D41F2B1}" destId="{C5817B08-6F52-4E7B-A944-BE97B574C693}" srcOrd="0" destOrd="0" parTransId="{D4351532-B680-4D58-9E5D-F347135C7B1C}" sibTransId="{6E5DC026-C163-468B-8571-694BEB6C9564}"/>
    <dgm:cxn modelId="{1928E272-32CB-4B94-9BBE-D4CC771F1C5C}" type="presOf" srcId="{019B76F0-6F96-4CF4-A69C-DB9220131EA8}" destId="{3C4E7AAA-BB26-4A45-85D6-52020FC9677D}" srcOrd="0" destOrd="0" presId="urn:microsoft.com/office/officeart/2005/8/layout/process4"/>
    <dgm:cxn modelId="{D1C9DB79-1F04-4240-A4D8-1908862E4BF1}" type="presOf" srcId="{1F2ACD3B-9102-440B-AFBC-1D0C6D41F2B1}" destId="{85D29BF5-3A8D-4EB5-B7FC-7F66FB12E204}" srcOrd="0" destOrd="0" presId="urn:microsoft.com/office/officeart/2005/8/layout/process4"/>
    <dgm:cxn modelId="{5D39407C-7E6F-436F-862F-11BA4D80B068}" srcId="{C7B65A0A-EA06-4F42-87F3-2E0D18AED614}" destId="{EE734671-A18D-4F31-8734-2A2FD0453306}" srcOrd="0" destOrd="0" parTransId="{EFFF0E99-E134-4924-B8BF-03E00265B5CC}" sibTransId="{4AD261AC-441A-4183-A3B4-7D3CCCB72997}"/>
    <dgm:cxn modelId="{648CF082-4EBB-4851-916A-880B7E0E3A69}" srcId="{41C7E55B-CFFE-4095-AA3F-EF40AF33EF3B}" destId="{65CCFA81-AD79-43AF-AA11-07557085375E}" srcOrd="2" destOrd="0" parTransId="{7DB6A668-1EA0-4424-B965-CD1D61810806}" sibTransId="{DE2C2E72-B712-4601-9B3E-9BA2B96EE5D2}"/>
    <dgm:cxn modelId="{93B9D284-C28F-4589-A773-2CD82F4BA7D8}" type="presOf" srcId="{71B627D6-6CEE-43B3-ADD3-5C6E39E5EE9C}" destId="{D1BC4DB4-18A1-48C5-90D2-61D532BE3F52}" srcOrd="0" destOrd="0" presId="urn:microsoft.com/office/officeart/2005/8/layout/process4"/>
    <dgm:cxn modelId="{EAD8388A-3AFF-444E-9D96-8827B976278F}" srcId="{41C7E55B-CFFE-4095-AA3F-EF40AF33EF3B}" destId="{6D8CD2D6-A45D-4C86-8C6C-EBD566809D35}" srcOrd="3" destOrd="0" parTransId="{2C0D7C11-5816-4B7D-90AB-A9B1AA46055E}" sibTransId="{275EC447-E8EC-4CF4-9252-8F901E1DB85A}"/>
    <dgm:cxn modelId="{8A3DF38F-151B-4B23-845A-B4CC709C4AB5}" type="presOf" srcId="{C7B65A0A-EA06-4F42-87F3-2E0D18AED614}" destId="{B0199532-FF54-43E4-BC03-480C3F0A60B3}" srcOrd="1" destOrd="0" presId="urn:microsoft.com/office/officeart/2005/8/layout/process4"/>
    <dgm:cxn modelId="{C392269B-899C-4BB4-A0C7-8944BA823B3D}" srcId="{D375F0F4-8B45-4889-A587-317E93324182}" destId="{41C7E55B-CFFE-4095-AA3F-EF40AF33EF3B}" srcOrd="1" destOrd="0" parTransId="{7F451835-7CE0-4DB6-BF64-E35C27559277}" sibTransId="{CD1488CD-188C-4A9D-8CF6-B1624F0435EA}"/>
    <dgm:cxn modelId="{F3D188A2-8DD5-4875-B959-6AF800C7DC38}" type="presOf" srcId="{641DF023-75A7-4D90-8DB7-6DC35029208F}" destId="{B83D2B9A-53C9-4623-A25F-408F3D146C1C}" srcOrd="1" destOrd="0" presId="urn:microsoft.com/office/officeart/2005/8/layout/process4"/>
    <dgm:cxn modelId="{CE1B02B0-9ED8-4AF9-9B9E-20662DD92C0A}" type="presOf" srcId="{EE734671-A18D-4F31-8734-2A2FD0453306}" destId="{AE1045A9-74F3-4951-AFBA-3E088F14AA85}" srcOrd="0" destOrd="0" presId="urn:microsoft.com/office/officeart/2005/8/layout/process4"/>
    <dgm:cxn modelId="{4030DCBD-696A-4C98-87F1-72A57922BE81}" type="presOf" srcId="{41C7E55B-CFFE-4095-AA3F-EF40AF33EF3B}" destId="{E26EBCE5-E9EF-468E-AA44-74517E532766}" srcOrd="0" destOrd="0" presId="urn:microsoft.com/office/officeart/2005/8/layout/process4"/>
    <dgm:cxn modelId="{DA59D3D1-E1A1-42C2-9D8D-7E40031D6367}" type="presOf" srcId="{360A422B-99A5-4396-9EB9-84006900F622}" destId="{EC021775-A213-4032-8D2E-F173CC12DB69}" srcOrd="0" destOrd="0" presId="urn:microsoft.com/office/officeart/2005/8/layout/process4"/>
    <dgm:cxn modelId="{A3B425DE-98D4-46AD-B29A-CA6060D0C95B}" srcId="{D375F0F4-8B45-4889-A587-317E93324182}" destId="{9CDA09F7-D0E1-4031-81B0-ED92BF998369}" srcOrd="2" destOrd="0" parTransId="{4BE0CB88-EF26-41D1-BAEC-6B56990F2457}" sibTransId="{A45CCA1D-8DE5-4CE8-AED1-55BC58C625C4}"/>
    <dgm:cxn modelId="{0E286CDE-97DA-403D-9E22-7C26C71A7088}" type="presOf" srcId="{C9A5A69A-8F8F-4974-BAEE-81F2E8D13554}" destId="{15643ED8-A64F-49D4-918F-5F6E90BD0C32}" srcOrd="0" destOrd="0" presId="urn:microsoft.com/office/officeart/2005/8/layout/process4"/>
    <dgm:cxn modelId="{D1D6D5E2-A4FA-4ECA-994B-F37E0E68427D}" srcId="{641DF023-75A7-4D90-8DB7-6DC35029208F}" destId="{019B76F0-6F96-4CF4-A69C-DB9220131EA8}" srcOrd="1" destOrd="0" parTransId="{D1A314BA-204E-4575-848C-DF6C98EE3D28}" sibTransId="{7E79EA72-AB16-484D-BF58-E35E518C79E9}"/>
    <dgm:cxn modelId="{3228FCE3-F7A2-455D-A520-4A03CB79ECA9}" type="presOf" srcId="{142EE5EB-674C-43D1-A7EA-4003A531A6AF}" destId="{5201F575-C9F0-410E-B26D-FBADFD866941}" srcOrd="0" destOrd="0" presId="urn:microsoft.com/office/officeart/2005/8/layout/process4"/>
    <dgm:cxn modelId="{645868E5-BAD9-422B-81E5-C325E4FA09CC}" srcId="{D375F0F4-8B45-4889-A587-317E93324182}" destId="{C7B65A0A-EA06-4F42-87F3-2E0D18AED614}" srcOrd="3" destOrd="0" parTransId="{F34DDA46-F186-4339-BCE9-F3A4806B6DE7}" sibTransId="{F3238991-8A64-4670-AE1E-C60F7E1CDB8D}"/>
    <dgm:cxn modelId="{E141EFE5-AAAF-491F-8CF5-76276E9EA4E5}" type="presOf" srcId="{1F2ACD3B-9102-440B-AFBC-1D0C6D41F2B1}" destId="{41185742-2ABE-49C7-B5D7-39E3B67DECAE}" srcOrd="1" destOrd="0" presId="urn:microsoft.com/office/officeart/2005/8/layout/process4"/>
    <dgm:cxn modelId="{E03A1EEE-BF24-46A5-8C3B-165A23E973CE}" srcId="{641DF023-75A7-4D90-8DB7-6DC35029208F}" destId="{C9A5A69A-8F8F-4974-BAEE-81F2E8D13554}" srcOrd="0" destOrd="0" parTransId="{951BFAB9-5790-48EC-8431-5D8AE012276C}" sibTransId="{CB64CF74-011A-41FA-9A58-CB8CDBB49C57}"/>
    <dgm:cxn modelId="{480673F1-86D5-462E-966D-1A809E7F73ED}" type="presOf" srcId="{41C7E55B-CFFE-4095-AA3F-EF40AF33EF3B}" destId="{CDD6540C-0E05-40B1-B958-D9A85015BF12}" srcOrd="1" destOrd="0" presId="urn:microsoft.com/office/officeart/2005/8/layout/process4"/>
    <dgm:cxn modelId="{5AB59EFD-D8D4-4BAD-9997-28080690945C}" srcId="{641DF023-75A7-4D90-8DB7-6DC35029208F}" destId="{71B627D6-6CEE-43B3-ADD3-5C6E39E5EE9C}" srcOrd="2" destOrd="0" parTransId="{836AD2B2-549D-478F-839C-70F551464CF8}" sibTransId="{8B95AD5E-0691-4A69-9E5A-CE659EE9C365}"/>
    <dgm:cxn modelId="{EC600BFE-1F97-460A-9726-6D3D94269BE3}" type="presOf" srcId="{40FD106A-F581-4BB8-968E-3885A97261D8}" destId="{4FC35409-D963-46BD-8404-5600891803E0}" srcOrd="0" destOrd="0" presId="urn:microsoft.com/office/officeart/2005/8/layout/process4"/>
    <dgm:cxn modelId="{85E77F3A-5E13-4D45-86C6-81121440DF4E}" type="presParOf" srcId="{1D0EF042-ED1B-4C22-BE08-FAC72E7ACEAB}" destId="{95110D20-FD2A-44F7-A9BB-E92F32B33B91}" srcOrd="0" destOrd="0" presId="urn:microsoft.com/office/officeart/2005/8/layout/process4"/>
    <dgm:cxn modelId="{1C33A24B-EDD3-41FC-BFAE-2E96A5A1C2BC}" type="presParOf" srcId="{95110D20-FD2A-44F7-A9BB-E92F32B33B91}" destId="{85D29BF5-3A8D-4EB5-B7FC-7F66FB12E204}" srcOrd="0" destOrd="0" presId="urn:microsoft.com/office/officeart/2005/8/layout/process4"/>
    <dgm:cxn modelId="{876FFAFD-B7A9-4824-9E74-5152079C5FBA}" type="presParOf" srcId="{95110D20-FD2A-44F7-A9BB-E92F32B33B91}" destId="{41185742-2ABE-49C7-B5D7-39E3B67DECAE}" srcOrd="1" destOrd="0" presId="urn:microsoft.com/office/officeart/2005/8/layout/process4"/>
    <dgm:cxn modelId="{44008605-A300-424B-AAD9-454CAC69E1BC}" type="presParOf" srcId="{95110D20-FD2A-44F7-A9BB-E92F32B33B91}" destId="{227B1DBB-B566-4E87-9B4C-B02DCA0F9777}" srcOrd="2" destOrd="0" presId="urn:microsoft.com/office/officeart/2005/8/layout/process4"/>
    <dgm:cxn modelId="{5C5A847C-A237-4A27-97D0-F715B47FB61D}" type="presParOf" srcId="{227B1DBB-B566-4E87-9B4C-B02DCA0F9777}" destId="{21B46568-599C-4224-8604-AA094003163C}" srcOrd="0" destOrd="0" presId="urn:microsoft.com/office/officeart/2005/8/layout/process4"/>
    <dgm:cxn modelId="{1A788B09-29C8-494B-94AD-F7330A8339F5}" type="presParOf" srcId="{227B1DBB-B566-4E87-9B4C-B02DCA0F9777}" destId="{EC021775-A213-4032-8D2E-F173CC12DB69}" srcOrd="1" destOrd="0" presId="urn:microsoft.com/office/officeart/2005/8/layout/process4"/>
    <dgm:cxn modelId="{463E2B4D-B813-42A0-BD39-B6499632DE93}" type="presParOf" srcId="{227B1DBB-B566-4E87-9B4C-B02DCA0F9777}" destId="{547E0EDC-5BB0-497E-B03D-32CB8529C120}" srcOrd="2" destOrd="0" presId="urn:microsoft.com/office/officeart/2005/8/layout/process4"/>
    <dgm:cxn modelId="{5C69D141-BA9F-4CFD-950A-51BAC23D94CF}" type="presParOf" srcId="{1D0EF042-ED1B-4C22-BE08-FAC72E7ACEAB}" destId="{F92DEE59-DC84-495D-909F-967685BC79FA}" srcOrd="1" destOrd="0" presId="urn:microsoft.com/office/officeart/2005/8/layout/process4"/>
    <dgm:cxn modelId="{07D38F67-3E61-46B1-999E-E36FDF12CE1E}" type="presParOf" srcId="{1D0EF042-ED1B-4C22-BE08-FAC72E7ACEAB}" destId="{0571B755-2B5F-4EF2-8387-95D0EE758C04}" srcOrd="2" destOrd="0" presId="urn:microsoft.com/office/officeart/2005/8/layout/process4"/>
    <dgm:cxn modelId="{752D1C22-6AE4-46D8-8EEE-B09DE155A60A}" type="presParOf" srcId="{0571B755-2B5F-4EF2-8387-95D0EE758C04}" destId="{BD7039EA-4AFA-4117-B7DA-015A616E4861}" srcOrd="0" destOrd="0" presId="urn:microsoft.com/office/officeart/2005/8/layout/process4"/>
    <dgm:cxn modelId="{E10DCDA1-3D6E-45C9-A956-CD238B35E5B6}" type="presParOf" srcId="{0571B755-2B5F-4EF2-8387-95D0EE758C04}" destId="{B0199532-FF54-43E4-BC03-480C3F0A60B3}" srcOrd="1" destOrd="0" presId="urn:microsoft.com/office/officeart/2005/8/layout/process4"/>
    <dgm:cxn modelId="{0BEC4201-F560-4563-A8C1-75D6B9FC5BBE}" type="presParOf" srcId="{0571B755-2B5F-4EF2-8387-95D0EE758C04}" destId="{8BC1185E-0418-4337-8F71-83353CE4CF1A}" srcOrd="2" destOrd="0" presId="urn:microsoft.com/office/officeart/2005/8/layout/process4"/>
    <dgm:cxn modelId="{35ACF588-308D-44E1-B80B-E90322987F5E}" type="presParOf" srcId="{8BC1185E-0418-4337-8F71-83353CE4CF1A}" destId="{AE1045A9-74F3-4951-AFBA-3E088F14AA85}" srcOrd="0" destOrd="0" presId="urn:microsoft.com/office/officeart/2005/8/layout/process4"/>
    <dgm:cxn modelId="{AAA619FA-7D43-471F-B9AF-7D9792C56435}" type="presParOf" srcId="{1D0EF042-ED1B-4C22-BE08-FAC72E7ACEAB}" destId="{89EC6655-BC5B-410C-A0F8-4745FC854F6E}" srcOrd="3" destOrd="0" presId="urn:microsoft.com/office/officeart/2005/8/layout/process4"/>
    <dgm:cxn modelId="{DD8F624C-657F-4500-B710-6FCCFC15B84C}" type="presParOf" srcId="{1D0EF042-ED1B-4C22-BE08-FAC72E7ACEAB}" destId="{CB60D767-6D87-4C33-89A0-FB7FC51A287C}" srcOrd="4" destOrd="0" presId="urn:microsoft.com/office/officeart/2005/8/layout/process4"/>
    <dgm:cxn modelId="{F97EEE49-15ED-47F1-88C7-A3880247616A}" type="presParOf" srcId="{CB60D767-6D87-4C33-89A0-FB7FC51A287C}" destId="{1AE1D1DC-2A92-49D5-A600-F9927FCD2EDC}" srcOrd="0" destOrd="0" presId="urn:microsoft.com/office/officeart/2005/8/layout/process4"/>
    <dgm:cxn modelId="{86898447-22C3-477A-933B-7C000A23EF3C}" type="presParOf" srcId="{CB60D767-6D87-4C33-89A0-FB7FC51A287C}" destId="{A5841103-79E9-4FB0-933F-9C53222B58FB}" srcOrd="1" destOrd="0" presId="urn:microsoft.com/office/officeart/2005/8/layout/process4"/>
    <dgm:cxn modelId="{B4DC6424-15F0-4BBC-B3B7-4DAE95957472}" type="presParOf" srcId="{CB60D767-6D87-4C33-89A0-FB7FC51A287C}" destId="{82DFDE06-B641-4BF8-A43A-7D20FC974095}" srcOrd="2" destOrd="0" presId="urn:microsoft.com/office/officeart/2005/8/layout/process4"/>
    <dgm:cxn modelId="{7ED73D04-8D47-4C2B-A281-F79030FF14EC}" type="presParOf" srcId="{82DFDE06-B641-4BF8-A43A-7D20FC974095}" destId="{4FC35409-D963-46BD-8404-5600891803E0}" srcOrd="0" destOrd="0" presId="urn:microsoft.com/office/officeart/2005/8/layout/process4"/>
    <dgm:cxn modelId="{723AE2D7-F240-42F1-858D-F1C2098362BD}" type="presParOf" srcId="{1D0EF042-ED1B-4C22-BE08-FAC72E7ACEAB}" destId="{43651A6C-4DBD-42C7-92AE-9692756A58B1}" srcOrd="5" destOrd="0" presId="urn:microsoft.com/office/officeart/2005/8/layout/process4"/>
    <dgm:cxn modelId="{1E849E73-B78F-4A0A-9DC1-ECEC5CA88237}" type="presParOf" srcId="{1D0EF042-ED1B-4C22-BE08-FAC72E7ACEAB}" destId="{8B3CF1A9-EE21-4BF3-B409-E47CC38A40F0}" srcOrd="6" destOrd="0" presId="urn:microsoft.com/office/officeart/2005/8/layout/process4"/>
    <dgm:cxn modelId="{CF11C0CA-A0F3-4B1E-A74D-C63CDF009CB7}" type="presParOf" srcId="{8B3CF1A9-EE21-4BF3-B409-E47CC38A40F0}" destId="{E26EBCE5-E9EF-468E-AA44-74517E532766}" srcOrd="0" destOrd="0" presId="urn:microsoft.com/office/officeart/2005/8/layout/process4"/>
    <dgm:cxn modelId="{69AB9579-B33A-4CD4-B77E-11156E10D14F}" type="presParOf" srcId="{8B3CF1A9-EE21-4BF3-B409-E47CC38A40F0}" destId="{CDD6540C-0E05-40B1-B958-D9A85015BF12}" srcOrd="1" destOrd="0" presId="urn:microsoft.com/office/officeart/2005/8/layout/process4"/>
    <dgm:cxn modelId="{4D4F27FB-2226-4F15-8539-9318C138FE1D}" type="presParOf" srcId="{8B3CF1A9-EE21-4BF3-B409-E47CC38A40F0}" destId="{81860638-FCC2-492F-A6DD-919AA53CCE0A}" srcOrd="2" destOrd="0" presId="urn:microsoft.com/office/officeart/2005/8/layout/process4"/>
    <dgm:cxn modelId="{3A8957B9-98E6-4B3E-974C-4673B2BD91D6}" type="presParOf" srcId="{81860638-FCC2-492F-A6DD-919AA53CCE0A}" destId="{5201F575-C9F0-410E-B26D-FBADFD866941}" srcOrd="0" destOrd="0" presId="urn:microsoft.com/office/officeart/2005/8/layout/process4"/>
    <dgm:cxn modelId="{EEF93BF5-F37F-466B-B638-4D6E35D09069}" type="presParOf" srcId="{81860638-FCC2-492F-A6DD-919AA53CCE0A}" destId="{CB54E0D5-1967-416E-8BAC-9C415103BE30}" srcOrd="1" destOrd="0" presId="urn:microsoft.com/office/officeart/2005/8/layout/process4"/>
    <dgm:cxn modelId="{5BAED2D1-FCFB-4737-9944-04D523244CCB}" type="presParOf" srcId="{81860638-FCC2-492F-A6DD-919AA53CCE0A}" destId="{0B9A2E34-6037-456A-B26E-E8AA1D80D4D1}" srcOrd="2" destOrd="0" presId="urn:microsoft.com/office/officeart/2005/8/layout/process4"/>
    <dgm:cxn modelId="{204B54C0-B532-4565-B2D2-9AD294DAB156}" type="presParOf" srcId="{81860638-FCC2-492F-A6DD-919AA53CCE0A}" destId="{E162DE6A-0A6E-48A0-9D83-62F78D5C659F}" srcOrd="3" destOrd="0" presId="urn:microsoft.com/office/officeart/2005/8/layout/process4"/>
    <dgm:cxn modelId="{2951678B-E59D-4320-803C-136E876B6A7D}" type="presParOf" srcId="{1D0EF042-ED1B-4C22-BE08-FAC72E7ACEAB}" destId="{4AEFFA93-809C-4356-8ACE-9F65BDF22C33}" srcOrd="7" destOrd="0" presId="urn:microsoft.com/office/officeart/2005/8/layout/process4"/>
    <dgm:cxn modelId="{9FD888C5-E670-4591-A40A-E0C98E850D6D}" type="presParOf" srcId="{1D0EF042-ED1B-4C22-BE08-FAC72E7ACEAB}" destId="{E1BE956F-FD9C-449B-81FB-FB5DEBEB440A}" srcOrd="8" destOrd="0" presId="urn:microsoft.com/office/officeart/2005/8/layout/process4"/>
    <dgm:cxn modelId="{F6FFEB4A-02F0-4308-9E28-F1D0551C5E92}" type="presParOf" srcId="{E1BE956F-FD9C-449B-81FB-FB5DEBEB440A}" destId="{BFD7BA00-E379-4AEB-8950-1DBA3CE76521}" srcOrd="0" destOrd="0" presId="urn:microsoft.com/office/officeart/2005/8/layout/process4"/>
    <dgm:cxn modelId="{D4EBFD66-B2D6-4D52-A208-0147D4852C74}" type="presParOf" srcId="{E1BE956F-FD9C-449B-81FB-FB5DEBEB440A}" destId="{B83D2B9A-53C9-4623-A25F-408F3D146C1C}" srcOrd="1" destOrd="0" presId="urn:microsoft.com/office/officeart/2005/8/layout/process4"/>
    <dgm:cxn modelId="{0A8934F8-7D73-4780-A616-9181A647C8C7}" type="presParOf" srcId="{E1BE956F-FD9C-449B-81FB-FB5DEBEB440A}" destId="{49C58032-C566-4D3A-9A85-02C4D4968213}" srcOrd="2" destOrd="0" presId="urn:microsoft.com/office/officeart/2005/8/layout/process4"/>
    <dgm:cxn modelId="{8179F28A-D083-4432-96F9-89775F257B1D}" type="presParOf" srcId="{49C58032-C566-4D3A-9A85-02C4D4968213}" destId="{15643ED8-A64F-49D4-918F-5F6E90BD0C32}" srcOrd="0" destOrd="0" presId="urn:microsoft.com/office/officeart/2005/8/layout/process4"/>
    <dgm:cxn modelId="{238DFCF4-A26C-48B1-98EE-6165D5BF0807}" type="presParOf" srcId="{49C58032-C566-4D3A-9A85-02C4D4968213}" destId="{3C4E7AAA-BB26-4A45-85D6-52020FC9677D}" srcOrd="1" destOrd="0" presId="urn:microsoft.com/office/officeart/2005/8/layout/process4"/>
    <dgm:cxn modelId="{366DA0F3-9D9B-429F-B131-528B094973B1}" type="presParOf" srcId="{49C58032-C566-4D3A-9A85-02C4D4968213}" destId="{D1BC4DB4-18A1-48C5-90D2-61D532BE3F52}" srcOrd="2" destOrd="0" presId="urn:microsoft.com/office/officeart/2005/8/layout/process4"/>
    <dgm:cxn modelId="{69A15E44-9539-4DC3-AF1A-397041D046F6}" type="presParOf" srcId="{49C58032-C566-4D3A-9A85-02C4D4968213}" destId="{CD692A71-EA94-439E-9062-2A10C20A5493}" srcOrd="3"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9F692AE-B2F2-43C5-BC4D-77753C351E53}" type="doc">
      <dgm:prSet loTypeId="urn:microsoft.com/office/officeart/2005/8/layout/process4" loCatId="list" qsTypeId="urn:microsoft.com/office/officeart/2005/8/quickstyle/simple1" qsCatId="simple" csTypeId="urn:microsoft.com/office/officeart/2005/8/colors/colorful5" csCatId="colorful" phldr="1"/>
      <dgm:spPr/>
      <dgm:t>
        <a:bodyPr/>
        <a:lstStyle/>
        <a:p>
          <a:endParaRPr lang="en-IE"/>
        </a:p>
      </dgm:t>
    </dgm:pt>
    <dgm:pt modelId="{BCB10035-4672-4D4C-AFF5-5517518C9913}">
      <dgm:prSet custT="1"/>
      <dgm:spPr/>
      <dgm:t>
        <a:bodyPr/>
        <a:lstStyle/>
        <a:p>
          <a:r>
            <a:rPr lang="en-IE" sz="1600" b="1" dirty="0"/>
            <a:t>Focus on the nature of groups. Influence of the group can overwhelm an individuals actions and tendencies, thus changing behaviour</a:t>
          </a:r>
        </a:p>
      </dgm:t>
    </dgm:pt>
    <dgm:pt modelId="{B714B47B-8DDF-4735-A3DB-9473347B7CE5}" type="parTrans" cxnId="{F7D7E9B3-5EB3-4D6A-923A-7F908AAF3501}">
      <dgm:prSet/>
      <dgm:spPr/>
      <dgm:t>
        <a:bodyPr/>
        <a:lstStyle/>
        <a:p>
          <a:endParaRPr lang="en-IE"/>
        </a:p>
      </dgm:t>
    </dgm:pt>
    <dgm:pt modelId="{EB0E8DBA-8372-42B0-BFC8-9B14712D9A0E}" type="sibTrans" cxnId="{F7D7E9B3-5EB3-4D6A-923A-7F908AAF3501}">
      <dgm:prSet/>
      <dgm:spPr/>
      <dgm:t>
        <a:bodyPr/>
        <a:lstStyle/>
        <a:p>
          <a:endParaRPr lang="en-IE"/>
        </a:p>
      </dgm:t>
    </dgm:pt>
    <dgm:pt modelId="{D55B83C4-61CE-4E2A-83A2-EF6DC5C10B17}">
      <dgm:prSet custT="1"/>
      <dgm:spPr/>
      <dgm:t>
        <a:bodyPr/>
        <a:lstStyle/>
        <a:p>
          <a:r>
            <a:rPr lang="en-IE" sz="1600" b="1" dirty="0"/>
            <a:t>Kurt Lewin</a:t>
          </a:r>
          <a:endParaRPr lang="en-IE" sz="1600" dirty="0"/>
        </a:p>
      </dgm:t>
    </dgm:pt>
    <dgm:pt modelId="{69A80829-C0BB-4C20-B389-D47FDD28250D}" type="parTrans" cxnId="{DAE9795B-4DD1-4AC8-8C0B-94E771AC9CD2}">
      <dgm:prSet/>
      <dgm:spPr/>
      <dgm:t>
        <a:bodyPr/>
        <a:lstStyle/>
        <a:p>
          <a:endParaRPr lang="en-IE"/>
        </a:p>
      </dgm:t>
    </dgm:pt>
    <dgm:pt modelId="{4F8288D8-E7EF-4E50-802D-6E291422C19D}" type="sibTrans" cxnId="{DAE9795B-4DD1-4AC8-8C0B-94E771AC9CD2}">
      <dgm:prSet/>
      <dgm:spPr/>
      <dgm:t>
        <a:bodyPr/>
        <a:lstStyle/>
        <a:p>
          <a:endParaRPr lang="en-IE"/>
        </a:p>
      </dgm:t>
    </dgm:pt>
    <dgm:pt modelId="{59358EC0-EC17-46C7-9B78-63FEAB75CFDF}">
      <dgm:prSet custT="1"/>
      <dgm:spPr/>
      <dgm:t>
        <a:bodyPr/>
        <a:lstStyle/>
        <a:p>
          <a:r>
            <a:rPr lang="en-IE" sz="1400" dirty="0"/>
            <a:t>Group Dynamic</a:t>
          </a:r>
        </a:p>
      </dgm:t>
    </dgm:pt>
    <dgm:pt modelId="{048EB453-2A60-4959-8857-E90C6DD055AC}" type="parTrans" cxnId="{0030B9BF-08FE-4933-85A3-F93C3702C13B}">
      <dgm:prSet/>
      <dgm:spPr/>
      <dgm:t>
        <a:bodyPr/>
        <a:lstStyle/>
        <a:p>
          <a:endParaRPr lang="en-IE"/>
        </a:p>
      </dgm:t>
    </dgm:pt>
    <dgm:pt modelId="{265DDF6E-AE9D-4099-9199-AE0BD0E5BBD7}" type="sibTrans" cxnId="{0030B9BF-08FE-4933-85A3-F93C3702C13B}">
      <dgm:prSet/>
      <dgm:spPr/>
      <dgm:t>
        <a:bodyPr/>
        <a:lstStyle/>
        <a:p>
          <a:endParaRPr lang="en-IE"/>
        </a:p>
      </dgm:t>
    </dgm:pt>
    <dgm:pt modelId="{225B58A0-2585-473D-962A-1BFB554B6C1B}">
      <dgm:prSet custT="1"/>
      <dgm:spPr/>
      <dgm:t>
        <a:bodyPr/>
        <a:lstStyle/>
        <a:p>
          <a:r>
            <a:rPr lang="en-IE" sz="1600" b="1" dirty="0"/>
            <a:t>Willian Schutz (1966)  </a:t>
          </a:r>
          <a:endParaRPr lang="en-IE" sz="1600" dirty="0"/>
        </a:p>
      </dgm:t>
    </dgm:pt>
    <dgm:pt modelId="{3DAFF58E-650D-472E-8D5A-EFA20AE48B79}" type="parTrans" cxnId="{D84DA5E1-37C6-47C3-8381-3C58BD527870}">
      <dgm:prSet/>
      <dgm:spPr/>
      <dgm:t>
        <a:bodyPr/>
        <a:lstStyle/>
        <a:p>
          <a:endParaRPr lang="en-IE"/>
        </a:p>
      </dgm:t>
    </dgm:pt>
    <dgm:pt modelId="{A11FADAC-7D40-4877-8C6F-B5F21D65EB4F}" type="sibTrans" cxnId="{D84DA5E1-37C6-47C3-8381-3C58BD527870}">
      <dgm:prSet/>
      <dgm:spPr/>
      <dgm:t>
        <a:bodyPr/>
        <a:lstStyle/>
        <a:p>
          <a:endParaRPr lang="en-IE"/>
        </a:p>
      </dgm:t>
    </dgm:pt>
    <dgm:pt modelId="{886910BC-1CAA-44FE-B89B-7417FCBD4731}">
      <dgm:prSet custT="1"/>
      <dgm:spPr/>
      <dgm:t>
        <a:bodyPr/>
        <a:lstStyle/>
        <a:p>
          <a:r>
            <a:rPr lang="en-IE" sz="1400" dirty="0"/>
            <a:t>Interpersonal Relations</a:t>
          </a:r>
        </a:p>
      </dgm:t>
    </dgm:pt>
    <dgm:pt modelId="{D0BA09D4-3050-4B5C-AA5A-770D80E3D31B}" type="parTrans" cxnId="{931C80DC-A285-430D-B888-18AD4B28F53A}">
      <dgm:prSet/>
      <dgm:spPr/>
      <dgm:t>
        <a:bodyPr/>
        <a:lstStyle/>
        <a:p>
          <a:endParaRPr lang="en-IE"/>
        </a:p>
      </dgm:t>
    </dgm:pt>
    <dgm:pt modelId="{BAE69902-6400-4AFB-883A-F2625F55D60F}" type="sibTrans" cxnId="{931C80DC-A285-430D-B888-18AD4B28F53A}">
      <dgm:prSet/>
      <dgm:spPr/>
      <dgm:t>
        <a:bodyPr/>
        <a:lstStyle/>
        <a:p>
          <a:endParaRPr lang="en-IE"/>
        </a:p>
      </dgm:t>
    </dgm:pt>
    <dgm:pt modelId="{3083FD33-B3F9-4D0A-B4AE-9E12EEC27E7E}">
      <dgm:prSet custT="1"/>
      <dgm:spPr/>
      <dgm:t>
        <a:bodyPr/>
        <a:lstStyle/>
        <a:p>
          <a:r>
            <a:rPr lang="en-IE" sz="1400" dirty="0"/>
            <a:t>Inclusion, Control &amp; Affection (Openness)</a:t>
          </a:r>
        </a:p>
      </dgm:t>
    </dgm:pt>
    <dgm:pt modelId="{920E03C6-ECC4-4741-A94F-8FF380338AE3}" type="parTrans" cxnId="{69C05923-A510-4651-9889-2C0922624CD7}">
      <dgm:prSet/>
      <dgm:spPr/>
      <dgm:t>
        <a:bodyPr/>
        <a:lstStyle/>
        <a:p>
          <a:endParaRPr lang="en-IE"/>
        </a:p>
      </dgm:t>
    </dgm:pt>
    <dgm:pt modelId="{90A3700A-8ABD-410D-BF8D-C9B888EAE3CD}" type="sibTrans" cxnId="{69C05923-A510-4651-9889-2C0922624CD7}">
      <dgm:prSet/>
      <dgm:spPr/>
      <dgm:t>
        <a:bodyPr/>
        <a:lstStyle/>
        <a:p>
          <a:endParaRPr lang="en-IE"/>
        </a:p>
      </dgm:t>
    </dgm:pt>
    <dgm:pt modelId="{EF5BD49A-F5E6-49C1-9878-55B6DA7AFF54}">
      <dgm:prSet custT="1"/>
      <dgm:spPr/>
      <dgm:t>
        <a:bodyPr/>
        <a:lstStyle/>
        <a:p>
          <a:r>
            <a:rPr lang="en-IE" sz="1600" b="1" dirty="0"/>
            <a:t>Wilfred </a:t>
          </a:r>
          <a:r>
            <a:rPr lang="en-IE" sz="1600" b="1" dirty="0" err="1"/>
            <a:t>Bion</a:t>
          </a:r>
          <a:r>
            <a:rPr lang="en-IE" sz="1600" b="1" dirty="0"/>
            <a:t> (1961) </a:t>
          </a:r>
          <a:endParaRPr lang="en-IE" sz="1600" dirty="0"/>
        </a:p>
      </dgm:t>
    </dgm:pt>
    <dgm:pt modelId="{32FB682C-908D-4B88-964E-795B3A200647}" type="parTrans" cxnId="{056F7400-B7C4-40C2-9552-755B63A44DEA}">
      <dgm:prSet/>
      <dgm:spPr/>
      <dgm:t>
        <a:bodyPr/>
        <a:lstStyle/>
        <a:p>
          <a:endParaRPr lang="en-IE"/>
        </a:p>
      </dgm:t>
    </dgm:pt>
    <dgm:pt modelId="{FC9CDD61-133E-4FA7-993A-A33AAA4CD8EF}" type="sibTrans" cxnId="{056F7400-B7C4-40C2-9552-755B63A44DEA}">
      <dgm:prSet/>
      <dgm:spPr/>
      <dgm:t>
        <a:bodyPr/>
        <a:lstStyle/>
        <a:p>
          <a:endParaRPr lang="en-IE"/>
        </a:p>
      </dgm:t>
    </dgm:pt>
    <dgm:pt modelId="{DDE07037-75A5-41A3-9964-C0234E525F04}">
      <dgm:prSet custT="1"/>
      <dgm:spPr/>
      <dgm:t>
        <a:bodyPr/>
        <a:lstStyle/>
        <a:p>
          <a:r>
            <a:rPr lang="en-IE" sz="1400" dirty="0"/>
            <a:t>Group dynamics for a psychoanalytic perspective</a:t>
          </a:r>
        </a:p>
      </dgm:t>
    </dgm:pt>
    <dgm:pt modelId="{59917487-C26A-418B-9256-65FE086886DA}" type="parTrans" cxnId="{AEFDBC48-98B7-45CC-9B0C-A7871D0486F7}">
      <dgm:prSet/>
      <dgm:spPr/>
      <dgm:t>
        <a:bodyPr/>
        <a:lstStyle/>
        <a:p>
          <a:endParaRPr lang="en-IE"/>
        </a:p>
      </dgm:t>
    </dgm:pt>
    <dgm:pt modelId="{3756331F-235A-4547-A8A7-276DAB47F8CE}" type="sibTrans" cxnId="{AEFDBC48-98B7-45CC-9B0C-A7871D0486F7}">
      <dgm:prSet/>
      <dgm:spPr/>
      <dgm:t>
        <a:bodyPr/>
        <a:lstStyle/>
        <a:p>
          <a:endParaRPr lang="en-IE"/>
        </a:p>
      </dgm:t>
    </dgm:pt>
    <dgm:pt modelId="{0809C095-5E4A-4E3E-BCF0-0A135FC096B2}">
      <dgm:prSet custT="1"/>
      <dgm:spPr/>
      <dgm:t>
        <a:bodyPr/>
        <a:lstStyle/>
        <a:p>
          <a:r>
            <a:rPr lang="en-IE" sz="1600" b="1" dirty="0"/>
            <a:t>Bruce Tuckman (1965) </a:t>
          </a:r>
          <a:endParaRPr lang="en-IE" sz="1600" dirty="0"/>
        </a:p>
      </dgm:t>
    </dgm:pt>
    <dgm:pt modelId="{87B1A0A9-3CF5-4F31-B368-0522F11DF20F}" type="parTrans" cxnId="{2B9118A5-B235-4221-BEED-3568FB8A052C}">
      <dgm:prSet/>
      <dgm:spPr/>
      <dgm:t>
        <a:bodyPr/>
        <a:lstStyle/>
        <a:p>
          <a:endParaRPr lang="en-IE"/>
        </a:p>
      </dgm:t>
    </dgm:pt>
    <dgm:pt modelId="{E12D3BA2-62AB-4E36-A3CA-365F8A3EEF40}" type="sibTrans" cxnId="{2B9118A5-B235-4221-BEED-3568FB8A052C}">
      <dgm:prSet/>
      <dgm:spPr/>
      <dgm:t>
        <a:bodyPr/>
        <a:lstStyle/>
        <a:p>
          <a:endParaRPr lang="en-IE"/>
        </a:p>
      </dgm:t>
    </dgm:pt>
    <dgm:pt modelId="{A7544B9D-F07D-4500-B127-450C5C1C868A}">
      <dgm:prSet custT="1"/>
      <dgm:spPr/>
      <dgm:t>
        <a:bodyPr/>
        <a:lstStyle/>
        <a:p>
          <a:r>
            <a:rPr lang="en-IE" sz="1400" dirty="0"/>
            <a:t>Forming</a:t>
          </a:r>
        </a:p>
      </dgm:t>
    </dgm:pt>
    <dgm:pt modelId="{129E8576-1C88-42B3-BDC3-BDE38E42F8DB}" type="parTrans" cxnId="{151E2090-25A6-46D8-932E-3B9843844E2D}">
      <dgm:prSet/>
      <dgm:spPr/>
      <dgm:t>
        <a:bodyPr/>
        <a:lstStyle/>
        <a:p>
          <a:endParaRPr lang="en-IE"/>
        </a:p>
      </dgm:t>
    </dgm:pt>
    <dgm:pt modelId="{3DE7988B-0639-4C14-841D-0EA097A77A4D}" type="sibTrans" cxnId="{151E2090-25A6-46D8-932E-3B9843844E2D}">
      <dgm:prSet/>
      <dgm:spPr/>
      <dgm:t>
        <a:bodyPr/>
        <a:lstStyle/>
        <a:p>
          <a:endParaRPr lang="en-IE"/>
        </a:p>
      </dgm:t>
    </dgm:pt>
    <dgm:pt modelId="{4B40DFE1-959C-4CAC-A571-D4DD176B0AB2}">
      <dgm:prSet custT="1"/>
      <dgm:spPr/>
      <dgm:t>
        <a:bodyPr/>
        <a:lstStyle/>
        <a:p>
          <a:r>
            <a:rPr lang="en-IE" sz="1400" dirty="0"/>
            <a:t>Storming</a:t>
          </a:r>
        </a:p>
      </dgm:t>
    </dgm:pt>
    <dgm:pt modelId="{9CFAF03D-8A59-4295-B627-3210809B929A}" type="parTrans" cxnId="{DB7ABDA4-CEB1-4ADF-ACE7-7F10B62B33EA}">
      <dgm:prSet/>
      <dgm:spPr/>
      <dgm:t>
        <a:bodyPr/>
        <a:lstStyle/>
        <a:p>
          <a:endParaRPr lang="en-IE"/>
        </a:p>
      </dgm:t>
    </dgm:pt>
    <dgm:pt modelId="{96A6969D-2627-4BD8-933C-77E56546D4E7}" type="sibTrans" cxnId="{DB7ABDA4-CEB1-4ADF-ACE7-7F10B62B33EA}">
      <dgm:prSet/>
      <dgm:spPr/>
      <dgm:t>
        <a:bodyPr/>
        <a:lstStyle/>
        <a:p>
          <a:endParaRPr lang="en-IE"/>
        </a:p>
      </dgm:t>
    </dgm:pt>
    <dgm:pt modelId="{0AE6CAAF-EAEA-4E13-8EA8-7AD02E32572D}">
      <dgm:prSet custT="1"/>
      <dgm:spPr/>
      <dgm:t>
        <a:bodyPr/>
        <a:lstStyle/>
        <a:p>
          <a:r>
            <a:rPr lang="en-IE" sz="1400" dirty="0"/>
            <a:t>Norming</a:t>
          </a:r>
          <a:r>
            <a:rPr lang="en-IE" sz="1800" dirty="0"/>
            <a:t> </a:t>
          </a:r>
        </a:p>
      </dgm:t>
    </dgm:pt>
    <dgm:pt modelId="{62B71A63-C3E4-4CA2-99D0-9B4837BDEBBE}" type="parTrans" cxnId="{800B8357-150B-4578-AC30-187E2A94D6A5}">
      <dgm:prSet/>
      <dgm:spPr/>
      <dgm:t>
        <a:bodyPr/>
        <a:lstStyle/>
        <a:p>
          <a:endParaRPr lang="en-IE"/>
        </a:p>
      </dgm:t>
    </dgm:pt>
    <dgm:pt modelId="{A1997000-A776-4ABF-8D45-12632C7ADAC6}" type="sibTrans" cxnId="{800B8357-150B-4578-AC30-187E2A94D6A5}">
      <dgm:prSet/>
      <dgm:spPr/>
      <dgm:t>
        <a:bodyPr/>
        <a:lstStyle/>
        <a:p>
          <a:endParaRPr lang="en-IE"/>
        </a:p>
      </dgm:t>
    </dgm:pt>
    <dgm:pt modelId="{0B25A744-86F8-4275-A4DA-48DCD8082525}">
      <dgm:prSet custT="1"/>
      <dgm:spPr/>
      <dgm:t>
        <a:bodyPr/>
        <a:lstStyle/>
        <a:p>
          <a:r>
            <a:rPr lang="en-IE" sz="1400" dirty="0"/>
            <a:t>Performing</a:t>
          </a:r>
        </a:p>
      </dgm:t>
    </dgm:pt>
    <dgm:pt modelId="{19756455-6A95-4A23-8441-616E99234D59}" type="parTrans" cxnId="{6C851207-9D05-483D-AB24-E9E722C2E4AA}">
      <dgm:prSet/>
      <dgm:spPr/>
      <dgm:t>
        <a:bodyPr/>
        <a:lstStyle/>
        <a:p>
          <a:endParaRPr lang="en-IE"/>
        </a:p>
      </dgm:t>
    </dgm:pt>
    <dgm:pt modelId="{715A6F72-71C4-45A0-9C50-C75DE04A84E9}" type="sibTrans" cxnId="{6C851207-9D05-483D-AB24-E9E722C2E4AA}">
      <dgm:prSet/>
      <dgm:spPr/>
      <dgm:t>
        <a:bodyPr/>
        <a:lstStyle/>
        <a:p>
          <a:endParaRPr lang="en-IE"/>
        </a:p>
      </dgm:t>
    </dgm:pt>
    <dgm:pt modelId="{D5273DA4-7094-497D-8581-E7C912A5EE88}">
      <dgm:prSet custT="1"/>
      <dgm:spPr/>
      <dgm:t>
        <a:bodyPr/>
        <a:lstStyle/>
        <a:p>
          <a:r>
            <a:rPr lang="en-IE" sz="1400" dirty="0"/>
            <a:t>Added Ending</a:t>
          </a:r>
        </a:p>
      </dgm:t>
    </dgm:pt>
    <dgm:pt modelId="{1C60A5E3-DD72-421B-B13C-81820BAD3533}" type="parTrans" cxnId="{43FCAA3C-B1C0-4429-86B3-E47D694F7D0D}">
      <dgm:prSet/>
      <dgm:spPr/>
      <dgm:t>
        <a:bodyPr/>
        <a:lstStyle/>
        <a:p>
          <a:endParaRPr lang="en-IE"/>
        </a:p>
      </dgm:t>
    </dgm:pt>
    <dgm:pt modelId="{4D9E9689-F50C-4B6D-A9A3-9B2F4CAD06D6}" type="sibTrans" cxnId="{43FCAA3C-B1C0-4429-86B3-E47D694F7D0D}">
      <dgm:prSet/>
      <dgm:spPr/>
      <dgm:t>
        <a:bodyPr/>
        <a:lstStyle/>
        <a:p>
          <a:endParaRPr lang="en-IE"/>
        </a:p>
      </dgm:t>
    </dgm:pt>
    <dgm:pt modelId="{017A2140-1D9D-4D4D-A490-FB238C8219A7}">
      <dgm:prSet custT="1"/>
      <dgm:spPr/>
      <dgm:t>
        <a:bodyPr/>
        <a:lstStyle/>
        <a:p>
          <a:r>
            <a:rPr lang="en-IE" sz="1600" b="1" dirty="0"/>
            <a:t>Influence as organisations view themselves as teams as opposed to a group of individuals</a:t>
          </a:r>
        </a:p>
      </dgm:t>
    </dgm:pt>
    <dgm:pt modelId="{BA434C94-6F52-416F-96DB-0BBA1E808157}" type="parTrans" cxnId="{D35A9655-D0A5-48F9-B94D-0EE972B3CE7D}">
      <dgm:prSet/>
      <dgm:spPr/>
      <dgm:t>
        <a:bodyPr/>
        <a:lstStyle/>
        <a:p>
          <a:endParaRPr lang="en-IE"/>
        </a:p>
      </dgm:t>
    </dgm:pt>
    <dgm:pt modelId="{242563BF-B091-44FF-96C3-3F98D90B2FF5}" type="sibTrans" cxnId="{D35A9655-D0A5-48F9-B94D-0EE972B3CE7D}">
      <dgm:prSet/>
      <dgm:spPr/>
      <dgm:t>
        <a:bodyPr/>
        <a:lstStyle/>
        <a:p>
          <a:endParaRPr lang="en-IE"/>
        </a:p>
      </dgm:t>
    </dgm:pt>
    <dgm:pt modelId="{83BE48FC-2558-47FC-A67B-37015DFB0EB5}">
      <dgm:prSet custT="1"/>
      <dgm:spPr/>
      <dgm:t>
        <a:bodyPr/>
        <a:lstStyle/>
        <a:p>
          <a:r>
            <a:rPr lang="en-IE" sz="1600" b="1" dirty="0"/>
            <a:t>Team Building </a:t>
          </a:r>
        </a:p>
        <a:p>
          <a:r>
            <a:rPr lang="en-IE" sz="1600" b="1" dirty="0"/>
            <a:t>Norms, roles and values challenged and changed  </a:t>
          </a:r>
        </a:p>
      </dgm:t>
    </dgm:pt>
    <dgm:pt modelId="{8E386444-5FF1-4FAF-8FA7-DD9BAD8B2114}" type="parTrans" cxnId="{218C7A19-51FD-4304-8C29-DABF50485B5C}">
      <dgm:prSet/>
      <dgm:spPr/>
      <dgm:t>
        <a:bodyPr/>
        <a:lstStyle/>
        <a:p>
          <a:endParaRPr lang="en-IE"/>
        </a:p>
      </dgm:t>
    </dgm:pt>
    <dgm:pt modelId="{5AAC9B4F-B32D-4B4C-8E82-53E7B9FFA28B}" type="sibTrans" cxnId="{218C7A19-51FD-4304-8C29-DABF50485B5C}">
      <dgm:prSet/>
      <dgm:spPr/>
      <dgm:t>
        <a:bodyPr/>
        <a:lstStyle/>
        <a:p>
          <a:endParaRPr lang="en-IE"/>
        </a:p>
      </dgm:t>
    </dgm:pt>
    <dgm:pt modelId="{11E6C219-33F0-4A54-BA61-AEE1F3068DE5}" type="pres">
      <dgm:prSet presAssocID="{99F692AE-B2F2-43C5-BC4D-77753C351E53}" presName="Name0" presStyleCnt="0">
        <dgm:presLayoutVars>
          <dgm:dir/>
          <dgm:animLvl val="lvl"/>
          <dgm:resizeHandles val="exact"/>
        </dgm:presLayoutVars>
      </dgm:prSet>
      <dgm:spPr/>
    </dgm:pt>
    <dgm:pt modelId="{5FD23B71-1D24-49A3-ACDC-A01B955BAB28}" type="pres">
      <dgm:prSet presAssocID="{83BE48FC-2558-47FC-A67B-37015DFB0EB5}" presName="boxAndChildren" presStyleCnt="0"/>
      <dgm:spPr/>
    </dgm:pt>
    <dgm:pt modelId="{EF0DB456-3821-4617-B215-398412342AA8}" type="pres">
      <dgm:prSet presAssocID="{83BE48FC-2558-47FC-A67B-37015DFB0EB5}" presName="parentTextBox" presStyleLbl="node1" presStyleIdx="0" presStyleCnt="7" custScaleY="109174" custLinFactNeighborY="-15951"/>
      <dgm:spPr/>
    </dgm:pt>
    <dgm:pt modelId="{6EE9A8D0-4BA7-4CB6-90D0-EE1B042A9A8F}" type="pres">
      <dgm:prSet presAssocID="{242563BF-B091-44FF-96C3-3F98D90B2FF5}" presName="sp" presStyleCnt="0"/>
      <dgm:spPr/>
    </dgm:pt>
    <dgm:pt modelId="{80EDC28F-9FA5-4505-95EE-D00B775AFD7A}" type="pres">
      <dgm:prSet presAssocID="{017A2140-1D9D-4D4D-A490-FB238C8219A7}" presName="arrowAndChildren" presStyleCnt="0"/>
      <dgm:spPr/>
    </dgm:pt>
    <dgm:pt modelId="{F46B7693-9F66-4148-B0F0-875BDF0B24F4}" type="pres">
      <dgm:prSet presAssocID="{017A2140-1D9D-4D4D-A490-FB238C8219A7}" presName="parentTextArrow" presStyleLbl="node1" presStyleIdx="1" presStyleCnt="7" custLinFactNeighborX="-243" custLinFactNeighborY="-1213"/>
      <dgm:spPr/>
    </dgm:pt>
    <dgm:pt modelId="{92826056-FA3F-402A-A3A9-75A360375799}" type="pres">
      <dgm:prSet presAssocID="{E12D3BA2-62AB-4E36-A3CA-365F8A3EEF40}" presName="sp" presStyleCnt="0"/>
      <dgm:spPr/>
    </dgm:pt>
    <dgm:pt modelId="{EFBF3B5A-BFF3-48CC-9469-E9E158388B54}" type="pres">
      <dgm:prSet presAssocID="{0809C095-5E4A-4E3E-BCF0-0A135FC096B2}" presName="arrowAndChildren" presStyleCnt="0"/>
      <dgm:spPr/>
    </dgm:pt>
    <dgm:pt modelId="{5387D279-6D7D-4BAB-9A0B-6746D3F40236}" type="pres">
      <dgm:prSet presAssocID="{0809C095-5E4A-4E3E-BCF0-0A135FC096B2}" presName="parentTextArrow" presStyleLbl="node1" presStyleIdx="1" presStyleCnt="7"/>
      <dgm:spPr/>
    </dgm:pt>
    <dgm:pt modelId="{45621B53-2DDA-4A68-9444-9AEAC892140E}" type="pres">
      <dgm:prSet presAssocID="{0809C095-5E4A-4E3E-BCF0-0A135FC096B2}" presName="arrow" presStyleLbl="node1" presStyleIdx="2" presStyleCnt="7"/>
      <dgm:spPr/>
    </dgm:pt>
    <dgm:pt modelId="{615D13ED-8BA5-4F79-93AB-33BBB97CB9C8}" type="pres">
      <dgm:prSet presAssocID="{0809C095-5E4A-4E3E-BCF0-0A135FC096B2}" presName="descendantArrow" presStyleCnt="0"/>
      <dgm:spPr/>
    </dgm:pt>
    <dgm:pt modelId="{184B0AAA-520F-448C-9DA1-252B6EB7AAFE}" type="pres">
      <dgm:prSet presAssocID="{A7544B9D-F07D-4500-B127-450C5C1C868A}" presName="childTextArrow" presStyleLbl="fgAccFollowNode1" presStyleIdx="0" presStyleCnt="9">
        <dgm:presLayoutVars>
          <dgm:bulletEnabled val="1"/>
        </dgm:presLayoutVars>
      </dgm:prSet>
      <dgm:spPr/>
    </dgm:pt>
    <dgm:pt modelId="{3BB9265C-9B72-4219-A003-B22D77F13923}" type="pres">
      <dgm:prSet presAssocID="{4B40DFE1-959C-4CAC-A571-D4DD176B0AB2}" presName="childTextArrow" presStyleLbl="fgAccFollowNode1" presStyleIdx="1" presStyleCnt="9">
        <dgm:presLayoutVars>
          <dgm:bulletEnabled val="1"/>
        </dgm:presLayoutVars>
      </dgm:prSet>
      <dgm:spPr/>
    </dgm:pt>
    <dgm:pt modelId="{E0E787AC-C3CC-446F-A651-369A8AC292FE}" type="pres">
      <dgm:prSet presAssocID="{0AE6CAAF-EAEA-4E13-8EA8-7AD02E32572D}" presName="childTextArrow" presStyleLbl="fgAccFollowNode1" presStyleIdx="2" presStyleCnt="9">
        <dgm:presLayoutVars>
          <dgm:bulletEnabled val="1"/>
        </dgm:presLayoutVars>
      </dgm:prSet>
      <dgm:spPr/>
    </dgm:pt>
    <dgm:pt modelId="{291BD8E7-7BB2-4BCE-A37A-75672CCD8866}" type="pres">
      <dgm:prSet presAssocID="{0B25A744-86F8-4275-A4DA-48DCD8082525}" presName="childTextArrow" presStyleLbl="fgAccFollowNode1" presStyleIdx="3" presStyleCnt="9">
        <dgm:presLayoutVars>
          <dgm:bulletEnabled val="1"/>
        </dgm:presLayoutVars>
      </dgm:prSet>
      <dgm:spPr/>
    </dgm:pt>
    <dgm:pt modelId="{5A359E43-0364-429E-8E00-2E05BC944FCE}" type="pres">
      <dgm:prSet presAssocID="{D5273DA4-7094-497D-8581-E7C912A5EE88}" presName="childTextArrow" presStyleLbl="fgAccFollowNode1" presStyleIdx="4" presStyleCnt="9">
        <dgm:presLayoutVars>
          <dgm:bulletEnabled val="1"/>
        </dgm:presLayoutVars>
      </dgm:prSet>
      <dgm:spPr/>
    </dgm:pt>
    <dgm:pt modelId="{4FA7291A-3EE0-4601-88BE-F3E9E9004E99}" type="pres">
      <dgm:prSet presAssocID="{FC9CDD61-133E-4FA7-993A-A33AAA4CD8EF}" presName="sp" presStyleCnt="0"/>
      <dgm:spPr/>
    </dgm:pt>
    <dgm:pt modelId="{4994E352-F30D-4538-A850-BD156D15DC0E}" type="pres">
      <dgm:prSet presAssocID="{EF5BD49A-F5E6-49C1-9878-55B6DA7AFF54}" presName="arrowAndChildren" presStyleCnt="0"/>
      <dgm:spPr/>
    </dgm:pt>
    <dgm:pt modelId="{005EB7EC-9DE2-470B-A98C-B110557C0032}" type="pres">
      <dgm:prSet presAssocID="{EF5BD49A-F5E6-49C1-9878-55B6DA7AFF54}" presName="parentTextArrow" presStyleLbl="node1" presStyleIdx="2" presStyleCnt="7"/>
      <dgm:spPr/>
    </dgm:pt>
    <dgm:pt modelId="{30A6F716-A49C-4199-86B3-C699899B2D3C}" type="pres">
      <dgm:prSet presAssocID="{EF5BD49A-F5E6-49C1-9878-55B6DA7AFF54}" presName="arrow" presStyleLbl="node1" presStyleIdx="3" presStyleCnt="7"/>
      <dgm:spPr/>
    </dgm:pt>
    <dgm:pt modelId="{4B15B3F1-A439-4217-8C6A-4E4E682AD4A7}" type="pres">
      <dgm:prSet presAssocID="{EF5BD49A-F5E6-49C1-9878-55B6DA7AFF54}" presName="descendantArrow" presStyleCnt="0"/>
      <dgm:spPr/>
    </dgm:pt>
    <dgm:pt modelId="{E574D8BE-3061-457D-93DB-4AF08A480BC7}" type="pres">
      <dgm:prSet presAssocID="{DDE07037-75A5-41A3-9964-C0234E525F04}" presName="childTextArrow" presStyleLbl="fgAccFollowNode1" presStyleIdx="5" presStyleCnt="9">
        <dgm:presLayoutVars>
          <dgm:bulletEnabled val="1"/>
        </dgm:presLayoutVars>
      </dgm:prSet>
      <dgm:spPr/>
    </dgm:pt>
    <dgm:pt modelId="{5280733F-20B5-4713-9E31-774D1948F3A6}" type="pres">
      <dgm:prSet presAssocID="{A11FADAC-7D40-4877-8C6F-B5F21D65EB4F}" presName="sp" presStyleCnt="0"/>
      <dgm:spPr/>
    </dgm:pt>
    <dgm:pt modelId="{50DBCCF0-F081-4D00-A990-1763F12B7610}" type="pres">
      <dgm:prSet presAssocID="{225B58A0-2585-473D-962A-1BFB554B6C1B}" presName="arrowAndChildren" presStyleCnt="0"/>
      <dgm:spPr/>
    </dgm:pt>
    <dgm:pt modelId="{1ECF8F0E-97B8-4B65-840B-58C1A35085C0}" type="pres">
      <dgm:prSet presAssocID="{225B58A0-2585-473D-962A-1BFB554B6C1B}" presName="parentTextArrow" presStyleLbl="node1" presStyleIdx="3" presStyleCnt="7"/>
      <dgm:spPr/>
    </dgm:pt>
    <dgm:pt modelId="{6D597212-8EA1-4D4D-81B1-FDDA6C00FC97}" type="pres">
      <dgm:prSet presAssocID="{225B58A0-2585-473D-962A-1BFB554B6C1B}" presName="arrow" presStyleLbl="node1" presStyleIdx="4" presStyleCnt="7"/>
      <dgm:spPr/>
    </dgm:pt>
    <dgm:pt modelId="{23BA3E3A-4797-41A6-83E1-631521CF0BEC}" type="pres">
      <dgm:prSet presAssocID="{225B58A0-2585-473D-962A-1BFB554B6C1B}" presName="descendantArrow" presStyleCnt="0"/>
      <dgm:spPr/>
    </dgm:pt>
    <dgm:pt modelId="{836C92EF-7C6F-496A-9C4C-76E229221B42}" type="pres">
      <dgm:prSet presAssocID="{886910BC-1CAA-44FE-B89B-7417FCBD4731}" presName="childTextArrow" presStyleLbl="fgAccFollowNode1" presStyleIdx="6" presStyleCnt="9">
        <dgm:presLayoutVars>
          <dgm:bulletEnabled val="1"/>
        </dgm:presLayoutVars>
      </dgm:prSet>
      <dgm:spPr/>
    </dgm:pt>
    <dgm:pt modelId="{7645B799-ADA9-44A6-B63B-BEC4F299EB5B}" type="pres">
      <dgm:prSet presAssocID="{3083FD33-B3F9-4D0A-B4AE-9E12EEC27E7E}" presName="childTextArrow" presStyleLbl="fgAccFollowNode1" presStyleIdx="7" presStyleCnt="9">
        <dgm:presLayoutVars>
          <dgm:bulletEnabled val="1"/>
        </dgm:presLayoutVars>
      </dgm:prSet>
      <dgm:spPr/>
    </dgm:pt>
    <dgm:pt modelId="{9BF7ADBA-824A-423E-93C3-7F08BF1C8E7A}" type="pres">
      <dgm:prSet presAssocID="{4F8288D8-E7EF-4E50-802D-6E291422C19D}" presName="sp" presStyleCnt="0"/>
      <dgm:spPr/>
    </dgm:pt>
    <dgm:pt modelId="{B2B27F79-0FAA-4AF0-AEE1-80FD8D38D5EF}" type="pres">
      <dgm:prSet presAssocID="{D55B83C4-61CE-4E2A-83A2-EF6DC5C10B17}" presName="arrowAndChildren" presStyleCnt="0"/>
      <dgm:spPr/>
    </dgm:pt>
    <dgm:pt modelId="{BC46DD1C-A7F6-4695-9423-6CE876D8DB09}" type="pres">
      <dgm:prSet presAssocID="{D55B83C4-61CE-4E2A-83A2-EF6DC5C10B17}" presName="parentTextArrow" presStyleLbl="node1" presStyleIdx="4" presStyleCnt="7"/>
      <dgm:spPr/>
    </dgm:pt>
    <dgm:pt modelId="{844FA952-B4EF-42D6-B1C9-B5BCB1370241}" type="pres">
      <dgm:prSet presAssocID="{D55B83C4-61CE-4E2A-83A2-EF6DC5C10B17}" presName="arrow" presStyleLbl="node1" presStyleIdx="5" presStyleCnt="7"/>
      <dgm:spPr/>
    </dgm:pt>
    <dgm:pt modelId="{4BF6DEC3-00D5-404D-8E5A-F157DAD83377}" type="pres">
      <dgm:prSet presAssocID="{D55B83C4-61CE-4E2A-83A2-EF6DC5C10B17}" presName="descendantArrow" presStyleCnt="0"/>
      <dgm:spPr/>
    </dgm:pt>
    <dgm:pt modelId="{25CBDD4E-5A6B-48AA-8C1E-E29789137B96}" type="pres">
      <dgm:prSet presAssocID="{59358EC0-EC17-46C7-9B78-63FEAB75CFDF}" presName="childTextArrow" presStyleLbl="fgAccFollowNode1" presStyleIdx="8" presStyleCnt="9">
        <dgm:presLayoutVars>
          <dgm:bulletEnabled val="1"/>
        </dgm:presLayoutVars>
      </dgm:prSet>
      <dgm:spPr/>
    </dgm:pt>
    <dgm:pt modelId="{7F8A7481-7C28-4742-A135-02A34A0673FF}" type="pres">
      <dgm:prSet presAssocID="{EB0E8DBA-8372-42B0-BFC8-9B14712D9A0E}" presName="sp" presStyleCnt="0"/>
      <dgm:spPr/>
    </dgm:pt>
    <dgm:pt modelId="{C18124F8-0C74-47E4-ACE1-122350D47B0C}" type="pres">
      <dgm:prSet presAssocID="{BCB10035-4672-4D4C-AFF5-5517518C9913}" presName="arrowAndChildren" presStyleCnt="0"/>
      <dgm:spPr/>
    </dgm:pt>
    <dgm:pt modelId="{75F255F5-AB07-416E-8048-8B186DED012E}" type="pres">
      <dgm:prSet presAssocID="{BCB10035-4672-4D4C-AFF5-5517518C9913}" presName="parentTextArrow" presStyleLbl="node1" presStyleIdx="6" presStyleCnt="7" custScaleY="122998"/>
      <dgm:spPr/>
    </dgm:pt>
  </dgm:ptLst>
  <dgm:cxnLst>
    <dgm:cxn modelId="{056F7400-B7C4-40C2-9552-755B63A44DEA}" srcId="{99F692AE-B2F2-43C5-BC4D-77753C351E53}" destId="{EF5BD49A-F5E6-49C1-9878-55B6DA7AFF54}" srcOrd="3" destOrd="0" parTransId="{32FB682C-908D-4B88-964E-795B3A200647}" sibTransId="{FC9CDD61-133E-4FA7-993A-A33AAA4CD8EF}"/>
    <dgm:cxn modelId="{6C851207-9D05-483D-AB24-E9E722C2E4AA}" srcId="{0809C095-5E4A-4E3E-BCF0-0A135FC096B2}" destId="{0B25A744-86F8-4275-A4DA-48DCD8082525}" srcOrd="3" destOrd="0" parTransId="{19756455-6A95-4A23-8441-616E99234D59}" sibTransId="{715A6F72-71C4-45A0-9C50-C75DE04A84E9}"/>
    <dgm:cxn modelId="{218C7A19-51FD-4304-8C29-DABF50485B5C}" srcId="{99F692AE-B2F2-43C5-BC4D-77753C351E53}" destId="{83BE48FC-2558-47FC-A67B-37015DFB0EB5}" srcOrd="6" destOrd="0" parTransId="{8E386444-5FF1-4FAF-8FA7-DD9BAD8B2114}" sibTransId="{5AAC9B4F-B32D-4B4C-8E82-53E7B9FFA28B}"/>
    <dgm:cxn modelId="{1409E21E-40AE-4D0D-B7F0-DB96F6DEB814}" type="presOf" srcId="{0809C095-5E4A-4E3E-BCF0-0A135FC096B2}" destId="{45621B53-2DDA-4A68-9444-9AEAC892140E}" srcOrd="1" destOrd="0" presId="urn:microsoft.com/office/officeart/2005/8/layout/process4"/>
    <dgm:cxn modelId="{A792BF20-7577-4B60-BB69-65820D1D1D22}" type="presOf" srcId="{0B25A744-86F8-4275-A4DA-48DCD8082525}" destId="{291BD8E7-7BB2-4BCE-A37A-75672CCD8866}" srcOrd="0" destOrd="0" presId="urn:microsoft.com/office/officeart/2005/8/layout/process4"/>
    <dgm:cxn modelId="{69C05923-A510-4651-9889-2C0922624CD7}" srcId="{225B58A0-2585-473D-962A-1BFB554B6C1B}" destId="{3083FD33-B3F9-4D0A-B4AE-9E12EEC27E7E}" srcOrd="1" destOrd="0" parTransId="{920E03C6-ECC4-4741-A94F-8FF380338AE3}" sibTransId="{90A3700A-8ABD-410D-BF8D-C9B888EAE3CD}"/>
    <dgm:cxn modelId="{A88EB729-BFC5-471B-B7E6-B239A4D605D6}" type="presOf" srcId="{3083FD33-B3F9-4D0A-B4AE-9E12EEC27E7E}" destId="{7645B799-ADA9-44A6-B63B-BEC4F299EB5B}" srcOrd="0" destOrd="0" presId="urn:microsoft.com/office/officeart/2005/8/layout/process4"/>
    <dgm:cxn modelId="{5B3AAA2E-E9AF-4486-900A-E6D0F1C2CFDB}" type="presOf" srcId="{EF5BD49A-F5E6-49C1-9878-55B6DA7AFF54}" destId="{005EB7EC-9DE2-470B-A98C-B110557C0032}" srcOrd="0" destOrd="0" presId="urn:microsoft.com/office/officeart/2005/8/layout/process4"/>
    <dgm:cxn modelId="{A36A1C37-B44C-4F3F-AE72-765EB5EC5A28}" type="presOf" srcId="{225B58A0-2585-473D-962A-1BFB554B6C1B}" destId="{6D597212-8EA1-4D4D-81B1-FDDA6C00FC97}" srcOrd="1" destOrd="0" presId="urn:microsoft.com/office/officeart/2005/8/layout/process4"/>
    <dgm:cxn modelId="{43FCAA3C-B1C0-4429-86B3-E47D694F7D0D}" srcId="{0809C095-5E4A-4E3E-BCF0-0A135FC096B2}" destId="{D5273DA4-7094-497D-8581-E7C912A5EE88}" srcOrd="4" destOrd="0" parTransId="{1C60A5E3-DD72-421B-B13C-81820BAD3533}" sibTransId="{4D9E9689-F50C-4B6D-A9A3-9B2F4CAD06D6}"/>
    <dgm:cxn modelId="{DFEAC841-F98B-4367-8A0A-499EEE7FAC6E}" type="presOf" srcId="{DDE07037-75A5-41A3-9964-C0234E525F04}" destId="{E574D8BE-3061-457D-93DB-4AF08A480BC7}" srcOrd="0" destOrd="0" presId="urn:microsoft.com/office/officeart/2005/8/layout/process4"/>
    <dgm:cxn modelId="{A0F7BC44-3A3F-4028-BB45-971018BFBE8D}" type="presOf" srcId="{017A2140-1D9D-4D4D-A490-FB238C8219A7}" destId="{F46B7693-9F66-4148-B0F0-875BDF0B24F4}" srcOrd="0" destOrd="0" presId="urn:microsoft.com/office/officeart/2005/8/layout/process4"/>
    <dgm:cxn modelId="{AEFDBC48-98B7-45CC-9B0C-A7871D0486F7}" srcId="{EF5BD49A-F5E6-49C1-9878-55B6DA7AFF54}" destId="{DDE07037-75A5-41A3-9964-C0234E525F04}" srcOrd="0" destOrd="0" parTransId="{59917487-C26A-418B-9256-65FE086886DA}" sibTransId="{3756331F-235A-4547-A8A7-276DAB47F8CE}"/>
    <dgm:cxn modelId="{4AB39453-B770-43B4-AFFD-02FAB38F1267}" type="presOf" srcId="{4B40DFE1-959C-4CAC-A571-D4DD176B0AB2}" destId="{3BB9265C-9B72-4219-A003-B22D77F13923}" srcOrd="0" destOrd="0" presId="urn:microsoft.com/office/officeart/2005/8/layout/process4"/>
    <dgm:cxn modelId="{D35A9655-D0A5-48F9-B94D-0EE972B3CE7D}" srcId="{99F692AE-B2F2-43C5-BC4D-77753C351E53}" destId="{017A2140-1D9D-4D4D-A490-FB238C8219A7}" srcOrd="5" destOrd="0" parTransId="{BA434C94-6F52-416F-96DB-0BBA1E808157}" sibTransId="{242563BF-B091-44FF-96C3-3F98D90B2FF5}"/>
    <dgm:cxn modelId="{800B8357-150B-4578-AC30-187E2A94D6A5}" srcId="{0809C095-5E4A-4E3E-BCF0-0A135FC096B2}" destId="{0AE6CAAF-EAEA-4E13-8EA8-7AD02E32572D}" srcOrd="2" destOrd="0" parTransId="{62B71A63-C3E4-4CA2-99D0-9B4837BDEBBE}" sibTransId="{A1997000-A776-4ABF-8D45-12632C7ADAC6}"/>
    <dgm:cxn modelId="{D9A0745B-D7C2-40BE-922F-36FF345DA792}" type="presOf" srcId="{EF5BD49A-F5E6-49C1-9878-55B6DA7AFF54}" destId="{30A6F716-A49C-4199-86B3-C699899B2D3C}" srcOrd="1" destOrd="0" presId="urn:microsoft.com/office/officeart/2005/8/layout/process4"/>
    <dgm:cxn modelId="{DAE9795B-4DD1-4AC8-8C0B-94E771AC9CD2}" srcId="{99F692AE-B2F2-43C5-BC4D-77753C351E53}" destId="{D55B83C4-61CE-4E2A-83A2-EF6DC5C10B17}" srcOrd="1" destOrd="0" parTransId="{69A80829-C0BB-4C20-B389-D47FDD28250D}" sibTransId="{4F8288D8-E7EF-4E50-802D-6E291422C19D}"/>
    <dgm:cxn modelId="{065AAD66-100E-4084-9CA4-F20B714EB2DD}" type="presOf" srcId="{0AE6CAAF-EAEA-4E13-8EA8-7AD02E32572D}" destId="{E0E787AC-C3CC-446F-A651-369A8AC292FE}" srcOrd="0" destOrd="0" presId="urn:microsoft.com/office/officeart/2005/8/layout/process4"/>
    <dgm:cxn modelId="{305ED16A-339B-4F31-A45D-2874F0CB8C23}" type="presOf" srcId="{D55B83C4-61CE-4E2A-83A2-EF6DC5C10B17}" destId="{844FA952-B4EF-42D6-B1C9-B5BCB1370241}" srcOrd="1" destOrd="0" presId="urn:microsoft.com/office/officeart/2005/8/layout/process4"/>
    <dgm:cxn modelId="{FAEEEA6A-5CCB-46B9-A3D3-CED830A1BA68}" type="presOf" srcId="{D55B83C4-61CE-4E2A-83A2-EF6DC5C10B17}" destId="{BC46DD1C-A7F6-4695-9423-6CE876D8DB09}" srcOrd="0" destOrd="0" presId="urn:microsoft.com/office/officeart/2005/8/layout/process4"/>
    <dgm:cxn modelId="{65731674-A535-4DA0-8733-05A83D5D3ED0}" type="presOf" srcId="{0809C095-5E4A-4E3E-BCF0-0A135FC096B2}" destId="{5387D279-6D7D-4BAB-9A0B-6746D3F40236}" srcOrd="0" destOrd="0" presId="urn:microsoft.com/office/officeart/2005/8/layout/process4"/>
    <dgm:cxn modelId="{27D3287E-8D1C-4A85-B99C-F04F24ED6261}" type="presOf" srcId="{99F692AE-B2F2-43C5-BC4D-77753C351E53}" destId="{11E6C219-33F0-4A54-BA61-AEE1F3068DE5}" srcOrd="0" destOrd="0" presId="urn:microsoft.com/office/officeart/2005/8/layout/process4"/>
    <dgm:cxn modelId="{151E2090-25A6-46D8-932E-3B9843844E2D}" srcId="{0809C095-5E4A-4E3E-BCF0-0A135FC096B2}" destId="{A7544B9D-F07D-4500-B127-450C5C1C868A}" srcOrd="0" destOrd="0" parTransId="{129E8576-1C88-42B3-BDC3-BDE38E42F8DB}" sibTransId="{3DE7988B-0639-4C14-841D-0EA097A77A4D}"/>
    <dgm:cxn modelId="{20E15198-F8DF-4426-B5D5-483CDACB933A}" type="presOf" srcId="{A7544B9D-F07D-4500-B127-450C5C1C868A}" destId="{184B0AAA-520F-448C-9DA1-252B6EB7AAFE}" srcOrd="0" destOrd="0" presId="urn:microsoft.com/office/officeart/2005/8/layout/process4"/>
    <dgm:cxn modelId="{DB7ABDA4-CEB1-4ADF-ACE7-7F10B62B33EA}" srcId="{0809C095-5E4A-4E3E-BCF0-0A135FC096B2}" destId="{4B40DFE1-959C-4CAC-A571-D4DD176B0AB2}" srcOrd="1" destOrd="0" parTransId="{9CFAF03D-8A59-4295-B627-3210809B929A}" sibTransId="{96A6969D-2627-4BD8-933C-77E56546D4E7}"/>
    <dgm:cxn modelId="{2B9118A5-B235-4221-BEED-3568FB8A052C}" srcId="{99F692AE-B2F2-43C5-BC4D-77753C351E53}" destId="{0809C095-5E4A-4E3E-BCF0-0A135FC096B2}" srcOrd="4" destOrd="0" parTransId="{87B1A0A9-3CF5-4F31-B368-0522F11DF20F}" sibTransId="{E12D3BA2-62AB-4E36-A3CA-365F8A3EEF40}"/>
    <dgm:cxn modelId="{9261B0AD-2DD5-4229-B730-31D818A64FFA}" type="presOf" srcId="{D5273DA4-7094-497D-8581-E7C912A5EE88}" destId="{5A359E43-0364-429E-8E00-2E05BC944FCE}" srcOrd="0" destOrd="0" presId="urn:microsoft.com/office/officeart/2005/8/layout/process4"/>
    <dgm:cxn modelId="{F7D7E9B3-5EB3-4D6A-923A-7F908AAF3501}" srcId="{99F692AE-B2F2-43C5-BC4D-77753C351E53}" destId="{BCB10035-4672-4D4C-AFF5-5517518C9913}" srcOrd="0" destOrd="0" parTransId="{B714B47B-8DDF-4735-A3DB-9473347B7CE5}" sibTransId="{EB0E8DBA-8372-42B0-BFC8-9B14712D9A0E}"/>
    <dgm:cxn modelId="{0030B9BF-08FE-4933-85A3-F93C3702C13B}" srcId="{D55B83C4-61CE-4E2A-83A2-EF6DC5C10B17}" destId="{59358EC0-EC17-46C7-9B78-63FEAB75CFDF}" srcOrd="0" destOrd="0" parTransId="{048EB453-2A60-4959-8857-E90C6DD055AC}" sibTransId="{265DDF6E-AE9D-4099-9199-AE0BD0E5BBD7}"/>
    <dgm:cxn modelId="{61A806C9-978D-4715-A0B4-9D235F251554}" type="presOf" srcId="{225B58A0-2585-473D-962A-1BFB554B6C1B}" destId="{1ECF8F0E-97B8-4B65-840B-58C1A35085C0}" srcOrd="0" destOrd="0" presId="urn:microsoft.com/office/officeart/2005/8/layout/process4"/>
    <dgm:cxn modelId="{931C80DC-A285-430D-B888-18AD4B28F53A}" srcId="{225B58A0-2585-473D-962A-1BFB554B6C1B}" destId="{886910BC-1CAA-44FE-B89B-7417FCBD4731}" srcOrd="0" destOrd="0" parTransId="{D0BA09D4-3050-4B5C-AA5A-770D80E3D31B}" sibTransId="{BAE69902-6400-4AFB-883A-F2625F55D60F}"/>
    <dgm:cxn modelId="{0CDC3FE1-A2D1-42E4-9D66-4022F70F7C54}" type="presOf" srcId="{886910BC-1CAA-44FE-B89B-7417FCBD4731}" destId="{836C92EF-7C6F-496A-9C4C-76E229221B42}" srcOrd="0" destOrd="0" presId="urn:microsoft.com/office/officeart/2005/8/layout/process4"/>
    <dgm:cxn modelId="{D84DA5E1-37C6-47C3-8381-3C58BD527870}" srcId="{99F692AE-B2F2-43C5-BC4D-77753C351E53}" destId="{225B58A0-2585-473D-962A-1BFB554B6C1B}" srcOrd="2" destOrd="0" parTransId="{3DAFF58E-650D-472E-8D5A-EFA20AE48B79}" sibTransId="{A11FADAC-7D40-4877-8C6F-B5F21D65EB4F}"/>
    <dgm:cxn modelId="{2FA048E6-77FA-4203-AB52-FCA3DFF83046}" type="presOf" srcId="{59358EC0-EC17-46C7-9B78-63FEAB75CFDF}" destId="{25CBDD4E-5A6B-48AA-8C1E-E29789137B96}" srcOrd="0" destOrd="0" presId="urn:microsoft.com/office/officeart/2005/8/layout/process4"/>
    <dgm:cxn modelId="{A47ECDE9-25DF-4132-B440-E3B3BD0DC454}" type="presOf" srcId="{83BE48FC-2558-47FC-A67B-37015DFB0EB5}" destId="{EF0DB456-3821-4617-B215-398412342AA8}" srcOrd="0" destOrd="0" presId="urn:microsoft.com/office/officeart/2005/8/layout/process4"/>
    <dgm:cxn modelId="{571E1DEC-52DE-48FC-AC28-776F51F61BF7}" type="presOf" srcId="{BCB10035-4672-4D4C-AFF5-5517518C9913}" destId="{75F255F5-AB07-416E-8048-8B186DED012E}" srcOrd="0" destOrd="0" presId="urn:microsoft.com/office/officeart/2005/8/layout/process4"/>
    <dgm:cxn modelId="{C055E1A3-DB4E-47FE-A965-9C804AB0553D}" type="presParOf" srcId="{11E6C219-33F0-4A54-BA61-AEE1F3068DE5}" destId="{5FD23B71-1D24-49A3-ACDC-A01B955BAB28}" srcOrd="0" destOrd="0" presId="urn:microsoft.com/office/officeart/2005/8/layout/process4"/>
    <dgm:cxn modelId="{4380A694-7D43-492D-8E32-77A8CFDDCB2E}" type="presParOf" srcId="{5FD23B71-1D24-49A3-ACDC-A01B955BAB28}" destId="{EF0DB456-3821-4617-B215-398412342AA8}" srcOrd="0" destOrd="0" presId="urn:microsoft.com/office/officeart/2005/8/layout/process4"/>
    <dgm:cxn modelId="{8BF9110F-93B0-42E9-9570-510429AAACB8}" type="presParOf" srcId="{11E6C219-33F0-4A54-BA61-AEE1F3068DE5}" destId="{6EE9A8D0-4BA7-4CB6-90D0-EE1B042A9A8F}" srcOrd="1" destOrd="0" presId="urn:microsoft.com/office/officeart/2005/8/layout/process4"/>
    <dgm:cxn modelId="{934EFCF8-170C-4219-9913-103EAF3BB9E6}" type="presParOf" srcId="{11E6C219-33F0-4A54-BA61-AEE1F3068DE5}" destId="{80EDC28F-9FA5-4505-95EE-D00B775AFD7A}" srcOrd="2" destOrd="0" presId="urn:microsoft.com/office/officeart/2005/8/layout/process4"/>
    <dgm:cxn modelId="{6F8BDE65-C947-42C1-802D-98C31A991035}" type="presParOf" srcId="{80EDC28F-9FA5-4505-95EE-D00B775AFD7A}" destId="{F46B7693-9F66-4148-B0F0-875BDF0B24F4}" srcOrd="0" destOrd="0" presId="urn:microsoft.com/office/officeart/2005/8/layout/process4"/>
    <dgm:cxn modelId="{8AC6116B-538B-411D-86B6-7EA3A7CB5B5F}" type="presParOf" srcId="{11E6C219-33F0-4A54-BA61-AEE1F3068DE5}" destId="{92826056-FA3F-402A-A3A9-75A360375799}" srcOrd="3" destOrd="0" presId="urn:microsoft.com/office/officeart/2005/8/layout/process4"/>
    <dgm:cxn modelId="{BEC32299-7321-434F-BEF7-6198C90D377F}" type="presParOf" srcId="{11E6C219-33F0-4A54-BA61-AEE1F3068DE5}" destId="{EFBF3B5A-BFF3-48CC-9469-E9E158388B54}" srcOrd="4" destOrd="0" presId="urn:microsoft.com/office/officeart/2005/8/layout/process4"/>
    <dgm:cxn modelId="{46434C14-D54B-4BDB-A96E-389BC0F667E5}" type="presParOf" srcId="{EFBF3B5A-BFF3-48CC-9469-E9E158388B54}" destId="{5387D279-6D7D-4BAB-9A0B-6746D3F40236}" srcOrd="0" destOrd="0" presId="urn:microsoft.com/office/officeart/2005/8/layout/process4"/>
    <dgm:cxn modelId="{848B0C77-F4DC-493F-BAFE-375646235310}" type="presParOf" srcId="{EFBF3B5A-BFF3-48CC-9469-E9E158388B54}" destId="{45621B53-2DDA-4A68-9444-9AEAC892140E}" srcOrd="1" destOrd="0" presId="urn:microsoft.com/office/officeart/2005/8/layout/process4"/>
    <dgm:cxn modelId="{1FC69E5D-2EBF-4697-8685-2AE03F737D01}" type="presParOf" srcId="{EFBF3B5A-BFF3-48CC-9469-E9E158388B54}" destId="{615D13ED-8BA5-4F79-93AB-33BBB97CB9C8}" srcOrd="2" destOrd="0" presId="urn:microsoft.com/office/officeart/2005/8/layout/process4"/>
    <dgm:cxn modelId="{B3F73EC6-233F-4541-B5F5-3A1D41F84417}" type="presParOf" srcId="{615D13ED-8BA5-4F79-93AB-33BBB97CB9C8}" destId="{184B0AAA-520F-448C-9DA1-252B6EB7AAFE}" srcOrd="0" destOrd="0" presId="urn:microsoft.com/office/officeart/2005/8/layout/process4"/>
    <dgm:cxn modelId="{D44314F6-1D25-41DA-80BE-D9ED3FADC6FF}" type="presParOf" srcId="{615D13ED-8BA5-4F79-93AB-33BBB97CB9C8}" destId="{3BB9265C-9B72-4219-A003-B22D77F13923}" srcOrd="1" destOrd="0" presId="urn:microsoft.com/office/officeart/2005/8/layout/process4"/>
    <dgm:cxn modelId="{44394ED4-0B47-4B44-AA49-EE5BA3C14FD4}" type="presParOf" srcId="{615D13ED-8BA5-4F79-93AB-33BBB97CB9C8}" destId="{E0E787AC-C3CC-446F-A651-369A8AC292FE}" srcOrd="2" destOrd="0" presId="urn:microsoft.com/office/officeart/2005/8/layout/process4"/>
    <dgm:cxn modelId="{121B4F13-10C3-45BC-AC77-56E32BFA4B8A}" type="presParOf" srcId="{615D13ED-8BA5-4F79-93AB-33BBB97CB9C8}" destId="{291BD8E7-7BB2-4BCE-A37A-75672CCD8866}" srcOrd="3" destOrd="0" presId="urn:microsoft.com/office/officeart/2005/8/layout/process4"/>
    <dgm:cxn modelId="{A926181D-75E5-4060-93B7-BCE504850A97}" type="presParOf" srcId="{615D13ED-8BA5-4F79-93AB-33BBB97CB9C8}" destId="{5A359E43-0364-429E-8E00-2E05BC944FCE}" srcOrd="4" destOrd="0" presId="urn:microsoft.com/office/officeart/2005/8/layout/process4"/>
    <dgm:cxn modelId="{5418FCCB-12C0-486A-862F-05448579A689}" type="presParOf" srcId="{11E6C219-33F0-4A54-BA61-AEE1F3068DE5}" destId="{4FA7291A-3EE0-4601-88BE-F3E9E9004E99}" srcOrd="5" destOrd="0" presId="urn:microsoft.com/office/officeart/2005/8/layout/process4"/>
    <dgm:cxn modelId="{E0F427D3-0FD3-402E-ACAF-A8FEB0BF01ED}" type="presParOf" srcId="{11E6C219-33F0-4A54-BA61-AEE1F3068DE5}" destId="{4994E352-F30D-4538-A850-BD156D15DC0E}" srcOrd="6" destOrd="0" presId="urn:microsoft.com/office/officeart/2005/8/layout/process4"/>
    <dgm:cxn modelId="{80E0BADD-79E7-42FD-9D84-0D638CA15C2D}" type="presParOf" srcId="{4994E352-F30D-4538-A850-BD156D15DC0E}" destId="{005EB7EC-9DE2-470B-A98C-B110557C0032}" srcOrd="0" destOrd="0" presId="urn:microsoft.com/office/officeart/2005/8/layout/process4"/>
    <dgm:cxn modelId="{BE312961-1726-4844-A36D-4E7717DEF017}" type="presParOf" srcId="{4994E352-F30D-4538-A850-BD156D15DC0E}" destId="{30A6F716-A49C-4199-86B3-C699899B2D3C}" srcOrd="1" destOrd="0" presId="urn:microsoft.com/office/officeart/2005/8/layout/process4"/>
    <dgm:cxn modelId="{E5BBC2C7-D463-4653-B788-8BE3B2DF92A7}" type="presParOf" srcId="{4994E352-F30D-4538-A850-BD156D15DC0E}" destId="{4B15B3F1-A439-4217-8C6A-4E4E682AD4A7}" srcOrd="2" destOrd="0" presId="urn:microsoft.com/office/officeart/2005/8/layout/process4"/>
    <dgm:cxn modelId="{1BBF8682-8E10-412D-9A38-33D74D2A8D6A}" type="presParOf" srcId="{4B15B3F1-A439-4217-8C6A-4E4E682AD4A7}" destId="{E574D8BE-3061-457D-93DB-4AF08A480BC7}" srcOrd="0" destOrd="0" presId="urn:microsoft.com/office/officeart/2005/8/layout/process4"/>
    <dgm:cxn modelId="{B59ACD8E-98E9-44D0-9CD2-A99356173867}" type="presParOf" srcId="{11E6C219-33F0-4A54-BA61-AEE1F3068DE5}" destId="{5280733F-20B5-4713-9E31-774D1948F3A6}" srcOrd="7" destOrd="0" presId="urn:microsoft.com/office/officeart/2005/8/layout/process4"/>
    <dgm:cxn modelId="{ACBD2059-6A2D-4C43-A735-EE60E58300DD}" type="presParOf" srcId="{11E6C219-33F0-4A54-BA61-AEE1F3068DE5}" destId="{50DBCCF0-F081-4D00-A990-1763F12B7610}" srcOrd="8" destOrd="0" presId="urn:microsoft.com/office/officeart/2005/8/layout/process4"/>
    <dgm:cxn modelId="{6A534786-459E-43C6-8FF0-970C88B20D74}" type="presParOf" srcId="{50DBCCF0-F081-4D00-A990-1763F12B7610}" destId="{1ECF8F0E-97B8-4B65-840B-58C1A35085C0}" srcOrd="0" destOrd="0" presId="urn:microsoft.com/office/officeart/2005/8/layout/process4"/>
    <dgm:cxn modelId="{A917F0EF-BA1F-49B0-8A89-1B782171CE6A}" type="presParOf" srcId="{50DBCCF0-F081-4D00-A990-1763F12B7610}" destId="{6D597212-8EA1-4D4D-81B1-FDDA6C00FC97}" srcOrd="1" destOrd="0" presId="urn:microsoft.com/office/officeart/2005/8/layout/process4"/>
    <dgm:cxn modelId="{75C8DF9E-444A-44E8-91FF-4597C9714829}" type="presParOf" srcId="{50DBCCF0-F081-4D00-A990-1763F12B7610}" destId="{23BA3E3A-4797-41A6-83E1-631521CF0BEC}" srcOrd="2" destOrd="0" presId="urn:microsoft.com/office/officeart/2005/8/layout/process4"/>
    <dgm:cxn modelId="{9B0A21D1-4495-494E-8386-BEAE75D8CB1C}" type="presParOf" srcId="{23BA3E3A-4797-41A6-83E1-631521CF0BEC}" destId="{836C92EF-7C6F-496A-9C4C-76E229221B42}" srcOrd="0" destOrd="0" presId="urn:microsoft.com/office/officeart/2005/8/layout/process4"/>
    <dgm:cxn modelId="{5D756628-B746-4F5B-AE7D-198151FDD2B8}" type="presParOf" srcId="{23BA3E3A-4797-41A6-83E1-631521CF0BEC}" destId="{7645B799-ADA9-44A6-B63B-BEC4F299EB5B}" srcOrd="1" destOrd="0" presId="urn:microsoft.com/office/officeart/2005/8/layout/process4"/>
    <dgm:cxn modelId="{F3F37CE1-E61B-4615-AADD-90CF0032AEB0}" type="presParOf" srcId="{11E6C219-33F0-4A54-BA61-AEE1F3068DE5}" destId="{9BF7ADBA-824A-423E-93C3-7F08BF1C8E7A}" srcOrd="9" destOrd="0" presId="urn:microsoft.com/office/officeart/2005/8/layout/process4"/>
    <dgm:cxn modelId="{7D3096D7-0E06-4DA4-A829-894744A9CE34}" type="presParOf" srcId="{11E6C219-33F0-4A54-BA61-AEE1F3068DE5}" destId="{B2B27F79-0FAA-4AF0-AEE1-80FD8D38D5EF}" srcOrd="10" destOrd="0" presId="urn:microsoft.com/office/officeart/2005/8/layout/process4"/>
    <dgm:cxn modelId="{D2E3999E-DCD9-42DB-AC40-4AEA8BE864FA}" type="presParOf" srcId="{B2B27F79-0FAA-4AF0-AEE1-80FD8D38D5EF}" destId="{BC46DD1C-A7F6-4695-9423-6CE876D8DB09}" srcOrd="0" destOrd="0" presId="urn:microsoft.com/office/officeart/2005/8/layout/process4"/>
    <dgm:cxn modelId="{B1FC8F39-F626-4AD8-BF28-52B4FDA2DBFF}" type="presParOf" srcId="{B2B27F79-0FAA-4AF0-AEE1-80FD8D38D5EF}" destId="{844FA952-B4EF-42D6-B1C9-B5BCB1370241}" srcOrd="1" destOrd="0" presId="urn:microsoft.com/office/officeart/2005/8/layout/process4"/>
    <dgm:cxn modelId="{316FFBC0-1E48-45B8-8FC9-EE4A9EA149EC}" type="presParOf" srcId="{B2B27F79-0FAA-4AF0-AEE1-80FD8D38D5EF}" destId="{4BF6DEC3-00D5-404D-8E5A-F157DAD83377}" srcOrd="2" destOrd="0" presId="urn:microsoft.com/office/officeart/2005/8/layout/process4"/>
    <dgm:cxn modelId="{612E7454-9F90-4B38-BDC5-DE41EC10EE10}" type="presParOf" srcId="{4BF6DEC3-00D5-404D-8E5A-F157DAD83377}" destId="{25CBDD4E-5A6B-48AA-8C1E-E29789137B96}" srcOrd="0" destOrd="0" presId="urn:microsoft.com/office/officeart/2005/8/layout/process4"/>
    <dgm:cxn modelId="{BB7F6F62-549A-4322-A4C4-7DA9A3F50D06}" type="presParOf" srcId="{11E6C219-33F0-4A54-BA61-AEE1F3068DE5}" destId="{7F8A7481-7C28-4742-A135-02A34A0673FF}" srcOrd="11" destOrd="0" presId="urn:microsoft.com/office/officeart/2005/8/layout/process4"/>
    <dgm:cxn modelId="{7FCDABDD-8FA9-436B-BB47-703D3A197806}" type="presParOf" srcId="{11E6C219-33F0-4A54-BA61-AEE1F3068DE5}" destId="{C18124F8-0C74-47E4-ACE1-122350D47B0C}" srcOrd="12" destOrd="0" presId="urn:microsoft.com/office/officeart/2005/8/layout/process4"/>
    <dgm:cxn modelId="{517307AC-1025-4C20-A679-F22C2CFD315C}" type="presParOf" srcId="{C18124F8-0C74-47E4-ACE1-122350D47B0C}" destId="{75F255F5-AB07-416E-8048-8B186DED012E}"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0BD75DC-739F-4BC0-B6A8-FFCFE401FC95}" type="doc">
      <dgm:prSet loTypeId="urn:microsoft.com/office/officeart/2005/8/layout/process4" loCatId="list" qsTypeId="urn:microsoft.com/office/officeart/2005/8/quickstyle/simple1" qsCatId="simple" csTypeId="urn:microsoft.com/office/officeart/2005/8/colors/colorful5" csCatId="colorful"/>
      <dgm:spPr/>
      <dgm:t>
        <a:bodyPr/>
        <a:lstStyle/>
        <a:p>
          <a:endParaRPr lang="en-IE"/>
        </a:p>
      </dgm:t>
    </dgm:pt>
    <dgm:pt modelId="{B8D41A48-3097-4073-A2A5-06B63C5A5575}">
      <dgm:prSet/>
      <dgm:spPr/>
      <dgm:t>
        <a:bodyPr/>
        <a:lstStyle/>
        <a:p>
          <a:r>
            <a:rPr lang="en-GB" b="1" i="0" baseline="0" dirty="0"/>
            <a:t>Classical Approach &amp; Scientific Management </a:t>
          </a:r>
          <a:endParaRPr lang="en-IE" b="1" dirty="0"/>
        </a:p>
      </dgm:t>
    </dgm:pt>
    <dgm:pt modelId="{7FD2E5BC-B58B-44F4-86FB-7D1C599B1C69}" type="parTrans" cxnId="{9478B8AE-54C7-48D1-984D-6F73E06F1BC2}">
      <dgm:prSet/>
      <dgm:spPr/>
      <dgm:t>
        <a:bodyPr/>
        <a:lstStyle/>
        <a:p>
          <a:endParaRPr lang="en-IE"/>
        </a:p>
      </dgm:t>
    </dgm:pt>
    <dgm:pt modelId="{3E5FC9C0-DA41-4948-B13F-23D3257B765E}" type="sibTrans" cxnId="{9478B8AE-54C7-48D1-984D-6F73E06F1BC2}">
      <dgm:prSet/>
      <dgm:spPr/>
      <dgm:t>
        <a:bodyPr/>
        <a:lstStyle/>
        <a:p>
          <a:endParaRPr lang="en-IE"/>
        </a:p>
      </dgm:t>
    </dgm:pt>
    <dgm:pt modelId="{6DE6E435-9333-4436-83B8-12445BE3F9C6}">
      <dgm:prSet/>
      <dgm:spPr/>
      <dgm:t>
        <a:bodyPr/>
        <a:lstStyle/>
        <a:p>
          <a:r>
            <a:rPr lang="en-GB" b="0" i="0" baseline="0"/>
            <a:t>The one best way to do the job</a:t>
          </a:r>
          <a:endParaRPr lang="en-IE"/>
        </a:p>
      </dgm:t>
    </dgm:pt>
    <dgm:pt modelId="{4D97F7A0-1A22-4AC6-8E00-4328AD3CE35D}" type="parTrans" cxnId="{824D6C32-9E6D-44C9-86A8-9F29A57B1A26}">
      <dgm:prSet/>
      <dgm:spPr/>
      <dgm:t>
        <a:bodyPr/>
        <a:lstStyle/>
        <a:p>
          <a:endParaRPr lang="en-IE"/>
        </a:p>
      </dgm:t>
    </dgm:pt>
    <dgm:pt modelId="{69CEE0A4-6245-45E8-8BB7-8EF2103FBA6F}" type="sibTrans" cxnId="{824D6C32-9E6D-44C9-86A8-9F29A57B1A26}">
      <dgm:prSet/>
      <dgm:spPr/>
      <dgm:t>
        <a:bodyPr/>
        <a:lstStyle/>
        <a:p>
          <a:endParaRPr lang="en-IE"/>
        </a:p>
      </dgm:t>
    </dgm:pt>
    <dgm:pt modelId="{3101996A-20DF-42B6-9A2E-839E7152A1E6}">
      <dgm:prSet/>
      <dgm:spPr/>
      <dgm:t>
        <a:bodyPr/>
        <a:lstStyle/>
        <a:p>
          <a:r>
            <a:rPr lang="en-GB"/>
            <a:t>G</a:t>
          </a:r>
          <a:r>
            <a:rPr lang="en-GB" b="0" i="0" baseline="0"/>
            <a:t>eneral theories on what managers do and what constitutes good management practice</a:t>
          </a:r>
          <a:endParaRPr lang="en-IE"/>
        </a:p>
      </dgm:t>
    </dgm:pt>
    <dgm:pt modelId="{C62758DD-BA50-4702-BBFB-BDD051623045}" type="parTrans" cxnId="{F8C0E342-F964-4D64-9629-DCD234964756}">
      <dgm:prSet/>
      <dgm:spPr/>
      <dgm:t>
        <a:bodyPr/>
        <a:lstStyle/>
        <a:p>
          <a:endParaRPr lang="en-IE"/>
        </a:p>
      </dgm:t>
    </dgm:pt>
    <dgm:pt modelId="{C1A1C7CF-DDB5-4992-9E6A-41D2A9AAFF13}" type="sibTrans" cxnId="{F8C0E342-F964-4D64-9629-DCD234964756}">
      <dgm:prSet/>
      <dgm:spPr/>
      <dgm:t>
        <a:bodyPr/>
        <a:lstStyle/>
        <a:p>
          <a:endParaRPr lang="en-IE"/>
        </a:p>
      </dgm:t>
    </dgm:pt>
    <dgm:pt modelId="{BF4E47A7-5B83-4C4A-9533-C06630151645}">
      <dgm:prSet/>
      <dgm:spPr/>
      <dgm:t>
        <a:bodyPr/>
        <a:lstStyle/>
        <a:p>
          <a:r>
            <a:rPr lang="en-GB" b="0" i="0" baseline="0"/>
            <a:t>Developed from about 1911 when Taylor's Principles of Scientific Management was published production was highly labour intensive</a:t>
          </a:r>
          <a:endParaRPr lang="en-IE"/>
        </a:p>
      </dgm:t>
    </dgm:pt>
    <dgm:pt modelId="{0DB73E5A-138B-47E7-ADF5-B2B70AC3521D}" type="parTrans" cxnId="{E12A64AA-E5A4-4855-86EC-5B7B35C61FD0}">
      <dgm:prSet/>
      <dgm:spPr/>
      <dgm:t>
        <a:bodyPr/>
        <a:lstStyle/>
        <a:p>
          <a:endParaRPr lang="en-IE"/>
        </a:p>
      </dgm:t>
    </dgm:pt>
    <dgm:pt modelId="{894E676A-6078-4E70-A497-E67F8CA48C60}" type="sibTrans" cxnId="{E12A64AA-E5A4-4855-86EC-5B7B35C61FD0}">
      <dgm:prSet/>
      <dgm:spPr/>
      <dgm:t>
        <a:bodyPr/>
        <a:lstStyle/>
        <a:p>
          <a:endParaRPr lang="en-IE"/>
        </a:p>
      </dgm:t>
    </dgm:pt>
    <dgm:pt modelId="{50DFFE92-4707-40B9-B786-7BE7580C7F4C}">
      <dgm:prSet/>
      <dgm:spPr/>
      <dgm:t>
        <a:bodyPr/>
        <a:lstStyle/>
        <a:p>
          <a:r>
            <a:rPr lang="en-GB" b="0" i="0" baseline="0"/>
            <a:t>Fayol's functional view of management</a:t>
          </a:r>
          <a:endParaRPr lang="en-IE"/>
        </a:p>
      </dgm:t>
    </dgm:pt>
    <dgm:pt modelId="{132A4B3C-2DB6-4DF4-8BA9-ACE9522C669E}" type="parTrans" cxnId="{91CC9F8D-35EC-4978-8A5B-98BEC1272489}">
      <dgm:prSet/>
      <dgm:spPr/>
      <dgm:t>
        <a:bodyPr/>
        <a:lstStyle/>
        <a:p>
          <a:endParaRPr lang="en-IE"/>
        </a:p>
      </dgm:t>
    </dgm:pt>
    <dgm:pt modelId="{2CAFD8F8-89B1-4F45-904C-FE5024C20632}" type="sibTrans" cxnId="{91CC9F8D-35EC-4978-8A5B-98BEC1272489}">
      <dgm:prSet/>
      <dgm:spPr/>
      <dgm:t>
        <a:bodyPr/>
        <a:lstStyle/>
        <a:p>
          <a:endParaRPr lang="en-IE"/>
        </a:p>
      </dgm:t>
    </dgm:pt>
    <dgm:pt modelId="{8DD0B6D1-4B17-4B4C-9EF8-277B8A0B4696}">
      <dgm:prSet/>
      <dgm:spPr/>
      <dgm:t>
        <a:bodyPr/>
        <a:lstStyle/>
        <a:p>
          <a:r>
            <a:rPr lang="en-GB" b="0" i="0" baseline="0"/>
            <a:t>Weber's discussions on the theories of bureaucracy</a:t>
          </a:r>
          <a:endParaRPr lang="en-IE"/>
        </a:p>
      </dgm:t>
    </dgm:pt>
    <dgm:pt modelId="{C72C9D89-3DCB-456C-B184-68FEC6FC3BD4}" type="parTrans" cxnId="{83A638DE-1EC7-4A12-9002-B717C2972AE5}">
      <dgm:prSet/>
      <dgm:spPr/>
      <dgm:t>
        <a:bodyPr/>
        <a:lstStyle/>
        <a:p>
          <a:endParaRPr lang="en-IE"/>
        </a:p>
      </dgm:t>
    </dgm:pt>
    <dgm:pt modelId="{D0981C58-5B99-4CCE-B2D0-21722497B9C1}" type="sibTrans" cxnId="{83A638DE-1EC7-4A12-9002-B717C2972AE5}">
      <dgm:prSet/>
      <dgm:spPr/>
      <dgm:t>
        <a:bodyPr/>
        <a:lstStyle/>
        <a:p>
          <a:endParaRPr lang="en-IE"/>
        </a:p>
      </dgm:t>
    </dgm:pt>
    <dgm:pt modelId="{9C468727-8843-434B-B7D6-18E1DB776C52}">
      <dgm:prSet/>
      <dgm:spPr/>
      <dgm:t>
        <a:bodyPr/>
        <a:lstStyle/>
        <a:p>
          <a:r>
            <a:rPr lang="en-GB" b="1" i="0" baseline="0" dirty="0"/>
            <a:t>Behavioural Approach </a:t>
          </a:r>
          <a:endParaRPr lang="en-IE" b="1" dirty="0"/>
        </a:p>
      </dgm:t>
    </dgm:pt>
    <dgm:pt modelId="{5869A24B-1D33-4E6C-AB95-5AC689E6D56D}" type="parTrans" cxnId="{E483423F-4FD3-45CE-A631-96B76F30E117}">
      <dgm:prSet/>
      <dgm:spPr/>
      <dgm:t>
        <a:bodyPr/>
        <a:lstStyle/>
        <a:p>
          <a:endParaRPr lang="en-IE"/>
        </a:p>
      </dgm:t>
    </dgm:pt>
    <dgm:pt modelId="{B384FFF3-F993-45AB-8FEF-8F8976FC91A6}" type="sibTrans" cxnId="{E483423F-4FD3-45CE-A631-96B76F30E117}">
      <dgm:prSet/>
      <dgm:spPr/>
      <dgm:t>
        <a:bodyPr/>
        <a:lstStyle/>
        <a:p>
          <a:endParaRPr lang="en-IE"/>
        </a:p>
      </dgm:t>
    </dgm:pt>
    <dgm:pt modelId="{6F462569-A900-41B2-A121-B91443E067C7}">
      <dgm:prSet/>
      <dgm:spPr/>
      <dgm:t>
        <a:bodyPr/>
        <a:lstStyle/>
        <a:p>
          <a:r>
            <a:rPr lang="en-GB" b="0" i="0" baseline="0"/>
            <a:t>People are good and essential - therefore, to stimulate performance, management needs to consider their needs and humanize work</a:t>
          </a:r>
          <a:endParaRPr lang="en-IE"/>
        </a:p>
      </dgm:t>
    </dgm:pt>
    <dgm:pt modelId="{C3ACC082-892F-4020-9E09-3D581922167B}" type="parTrans" cxnId="{2661B0AC-4875-422D-83D6-10A1108D9D83}">
      <dgm:prSet/>
      <dgm:spPr/>
      <dgm:t>
        <a:bodyPr/>
        <a:lstStyle/>
        <a:p>
          <a:endParaRPr lang="en-IE"/>
        </a:p>
      </dgm:t>
    </dgm:pt>
    <dgm:pt modelId="{E639D7B3-3B69-43C1-84EB-4F2BA079C2A5}" type="sibTrans" cxnId="{2661B0AC-4875-422D-83D6-10A1108D9D83}">
      <dgm:prSet/>
      <dgm:spPr/>
      <dgm:t>
        <a:bodyPr/>
        <a:lstStyle/>
        <a:p>
          <a:endParaRPr lang="en-IE"/>
        </a:p>
      </dgm:t>
    </dgm:pt>
    <dgm:pt modelId="{484D2ED0-5F0D-436B-8551-3AF84FF8DA43}">
      <dgm:prSet/>
      <dgm:spPr/>
      <dgm:t>
        <a:bodyPr/>
        <a:lstStyle/>
        <a:p>
          <a:r>
            <a:rPr lang="en-GB" b="0" i="0" baseline="0"/>
            <a:t>Emphasis on group behaviour, motivation, job satisfaction, leadership, and communication</a:t>
          </a:r>
          <a:endParaRPr lang="en-IE"/>
        </a:p>
      </dgm:t>
    </dgm:pt>
    <dgm:pt modelId="{3B38AF80-6299-45AB-BB80-4F63508A080B}" type="parTrans" cxnId="{F7B094BC-AAFA-4315-9F27-99E252837BA0}">
      <dgm:prSet/>
      <dgm:spPr/>
      <dgm:t>
        <a:bodyPr/>
        <a:lstStyle/>
        <a:p>
          <a:endParaRPr lang="en-IE"/>
        </a:p>
      </dgm:t>
    </dgm:pt>
    <dgm:pt modelId="{6109B726-7B47-4FBA-859F-68DB6F3BA109}" type="sibTrans" cxnId="{F7B094BC-AAFA-4315-9F27-99E252837BA0}">
      <dgm:prSet/>
      <dgm:spPr/>
      <dgm:t>
        <a:bodyPr/>
        <a:lstStyle/>
        <a:p>
          <a:endParaRPr lang="en-IE"/>
        </a:p>
      </dgm:t>
    </dgm:pt>
    <dgm:pt modelId="{CCBCE7FE-B456-419C-8005-6866B5CA124B}">
      <dgm:prSet/>
      <dgm:spPr/>
      <dgm:t>
        <a:bodyPr/>
        <a:lstStyle/>
        <a:p>
          <a:r>
            <a:rPr lang="en-GB" b="1" i="0" baseline="0" dirty="0"/>
            <a:t>Quantitative Approach </a:t>
          </a:r>
          <a:endParaRPr lang="en-IE" b="1" dirty="0"/>
        </a:p>
      </dgm:t>
    </dgm:pt>
    <dgm:pt modelId="{FEE3A5B1-EB81-4207-A55B-EB3C7C2B1AA6}" type="parTrans" cxnId="{77AAA3DD-A96B-449A-B250-DE03C5E77540}">
      <dgm:prSet/>
      <dgm:spPr/>
      <dgm:t>
        <a:bodyPr/>
        <a:lstStyle/>
        <a:p>
          <a:endParaRPr lang="en-IE"/>
        </a:p>
      </dgm:t>
    </dgm:pt>
    <dgm:pt modelId="{AE18CC87-5888-4B8A-B89A-10146F852780}" type="sibTrans" cxnId="{77AAA3DD-A96B-449A-B250-DE03C5E77540}">
      <dgm:prSet/>
      <dgm:spPr/>
      <dgm:t>
        <a:bodyPr/>
        <a:lstStyle/>
        <a:p>
          <a:endParaRPr lang="en-IE"/>
        </a:p>
      </dgm:t>
    </dgm:pt>
    <dgm:pt modelId="{ECAAA902-7385-4E6C-B3ED-789156097C06}">
      <dgm:prSet/>
      <dgm:spPr/>
      <dgm:t>
        <a:bodyPr/>
        <a:lstStyle/>
        <a:p>
          <a:r>
            <a:rPr lang="en-GB"/>
            <a:t>O</a:t>
          </a:r>
          <a:r>
            <a:rPr lang="en-GB" b="0" i="0" baseline="0"/>
            <a:t>perations research and management science.: mathematical and statistical solutions to problems, optimization models, computer simulations</a:t>
          </a:r>
          <a:endParaRPr lang="en-IE"/>
        </a:p>
      </dgm:t>
    </dgm:pt>
    <dgm:pt modelId="{A8755301-D9FB-4F3F-8420-969054E0E95D}" type="parTrans" cxnId="{81F7BE32-2A61-427A-BA29-2524DCEEE32B}">
      <dgm:prSet/>
      <dgm:spPr/>
      <dgm:t>
        <a:bodyPr/>
        <a:lstStyle/>
        <a:p>
          <a:endParaRPr lang="en-IE"/>
        </a:p>
      </dgm:t>
    </dgm:pt>
    <dgm:pt modelId="{84D5E860-3034-42BE-885F-A45B3BD4587C}" type="sibTrans" cxnId="{81F7BE32-2A61-427A-BA29-2524DCEEE32B}">
      <dgm:prSet/>
      <dgm:spPr/>
      <dgm:t>
        <a:bodyPr/>
        <a:lstStyle/>
        <a:p>
          <a:endParaRPr lang="en-IE"/>
        </a:p>
      </dgm:t>
    </dgm:pt>
    <dgm:pt modelId="{708B53D6-7A5C-48D6-AF93-EF27A07BB6DF}">
      <dgm:prSet/>
      <dgm:spPr/>
      <dgm:t>
        <a:bodyPr/>
        <a:lstStyle/>
        <a:p>
          <a:r>
            <a:rPr lang="en-GB" b="0" i="0" baseline="0"/>
            <a:t>Most effective in management decision making rather than managerial behaviour</a:t>
          </a:r>
          <a:endParaRPr lang="en-IE"/>
        </a:p>
      </dgm:t>
    </dgm:pt>
    <dgm:pt modelId="{DB73C2BE-FC1F-4E26-A0C7-EA4E27B357B3}" type="parTrans" cxnId="{B1BCA00C-F9F1-486B-ACED-AA28DAE8D20E}">
      <dgm:prSet/>
      <dgm:spPr/>
      <dgm:t>
        <a:bodyPr/>
        <a:lstStyle/>
        <a:p>
          <a:endParaRPr lang="en-IE"/>
        </a:p>
      </dgm:t>
    </dgm:pt>
    <dgm:pt modelId="{C864F2D5-BF80-46EB-A852-925111374C3D}" type="sibTrans" cxnId="{B1BCA00C-F9F1-486B-ACED-AA28DAE8D20E}">
      <dgm:prSet/>
      <dgm:spPr/>
      <dgm:t>
        <a:bodyPr/>
        <a:lstStyle/>
        <a:p>
          <a:endParaRPr lang="en-IE"/>
        </a:p>
      </dgm:t>
    </dgm:pt>
    <dgm:pt modelId="{E4EC6601-09C6-4C74-A2AC-BDE460E4116F}">
      <dgm:prSet/>
      <dgm:spPr/>
      <dgm:t>
        <a:bodyPr/>
        <a:lstStyle/>
        <a:p>
          <a:r>
            <a:rPr lang="en-GB" b="0" i="0" baseline="0"/>
            <a:t>Not many managers familiar with the necessary tools.</a:t>
          </a:r>
          <a:endParaRPr lang="en-IE"/>
        </a:p>
      </dgm:t>
    </dgm:pt>
    <dgm:pt modelId="{2E1778EB-A4FF-4F19-A6CB-A19635CE4239}" type="parTrans" cxnId="{FE5D1209-DEB0-41A0-B536-C8C1D83BB0F3}">
      <dgm:prSet/>
      <dgm:spPr/>
      <dgm:t>
        <a:bodyPr/>
        <a:lstStyle/>
        <a:p>
          <a:endParaRPr lang="en-IE"/>
        </a:p>
      </dgm:t>
    </dgm:pt>
    <dgm:pt modelId="{3C4EE7E1-7E3E-48A3-B9BF-835AD3B6DBAA}" type="sibTrans" cxnId="{FE5D1209-DEB0-41A0-B536-C8C1D83BB0F3}">
      <dgm:prSet/>
      <dgm:spPr/>
      <dgm:t>
        <a:bodyPr/>
        <a:lstStyle/>
        <a:p>
          <a:endParaRPr lang="en-IE"/>
        </a:p>
      </dgm:t>
    </dgm:pt>
    <dgm:pt modelId="{E2ADCA9D-4A3E-411A-B514-F290C0C5529C}">
      <dgm:prSet/>
      <dgm:spPr/>
      <dgm:t>
        <a:bodyPr/>
        <a:lstStyle/>
        <a:p>
          <a:r>
            <a:rPr lang="en-GB" b="1" i="0" baseline="0" dirty="0"/>
            <a:t>Situational or Contingency Approach</a:t>
          </a:r>
          <a:endParaRPr lang="en-IE" b="1" dirty="0"/>
        </a:p>
      </dgm:t>
    </dgm:pt>
    <dgm:pt modelId="{CD1DDD8F-1073-4385-9083-F9B0131394D0}" type="parTrans" cxnId="{2B8F1698-F35F-42CB-BF5A-66AA046D4CF6}">
      <dgm:prSet/>
      <dgm:spPr/>
      <dgm:t>
        <a:bodyPr/>
        <a:lstStyle/>
        <a:p>
          <a:endParaRPr lang="en-IE"/>
        </a:p>
      </dgm:t>
    </dgm:pt>
    <dgm:pt modelId="{DDAFADF3-1E6A-464D-B750-4C202D5574C7}" type="sibTrans" cxnId="{2B8F1698-F35F-42CB-BF5A-66AA046D4CF6}">
      <dgm:prSet/>
      <dgm:spPr/>
      <dgm:t>
        <a:bodyPr/>
        <a:lstStyle/>
        <a:p>
          <a:endParaRPr lang="en-IE"/>
        </a:p>
      </dgm:t>
    </dgm:pt>
    <dgm:pt modelId="{E0876BC5-B477-440B-8F75-EC65CEA7D820}">
      <dgm:prSet/>
      <dgm:spPr/>
      <dgm:t>
        <a:bodyPr/>
        <a:lstStyle/>
        <a:p>
          <a:r>
            <a:rPr lang="en-GB" b="0" i="0" baseline="0"/>
            <a:t>Principles of management are not fixed but are affected by many variables - size,  objectives, leadership styles, education and training of staff, availability of resources, nature of market, economic pressures, </a:t>
          </a:r>
          <a:r>
            <a:rPr lang="en-IE" b="0" i="0" baseline="0"/>
            <a:t>government policies.</a:t>
          </a:r>
          <a:endParaRPr lang="en-IE"/>
        </a:p>
      </dgm:t>
    </dgm:pt>
    <dgm:pt modelId="{BA8B0D44-2918-4C60-BAC7-3FEDBF14E9A6}" type="parTrans" cxnId="{A6C98380-C2AA-47E9-96EB-2716A3E66160}">
      <dgm:prSet/>
      <dgm:spPr/>
      <dgm:t>
        <a:bodyPr/>
        <a:lstStyle/>
        <a:p>
          <a:endParaRPr lang="en-IE"/>
        </a:p>
      </dgm:t>
    </dgm:pt>
    <dgm:pt modelId="{1742979F-5969-424F-9F8C-E9BD627BCE1F}" type="sibTrans" cxnId="{A6C98380-C2AA-47E9-96EB-2716A3E66160}">
      <dgm:prSet/>
      <dgm:spPr/>
      <dgm:t>
        <a:bodyPr/>
        <a:lstStyle/>
        <a:p>
          <a:endParaRPr lang="en-IE"/>
        </a:p>
      </dgm:t>
    </dgm:pt>
    <dgm:pt modelId="{78ECF738-9BB5-4346-B11F-39A601EC69D8}">
      <dgm:prSet/>
      <dgm:spPr/>
      <dgm:t>
        <a:bodyPr/>
        <a:lstStyle/>
        <a:p>
          <a:r>
            <a:rPr lang="en-GB" b="1" i="0" baseline="0" dirty="0"/>
            <a:t>Team Building Approach</a:t>
          </a:r>
          <a:endParaRPr lang="en-IE" b="1" dirty="0"/>
        </a:p>
      </dgm:t>
    </dgm:pt>
    <dgm:pt modelId="{F28EABAA-082F-44EE-A4EB-4AB50943FA3D}" type="parTrans" cxnId="{7EFE91A3-85F2-454A-97CD-197815B1B4BC}">
      <dgm:prSet/>
      <dgm:spPr/>
      <dgm:t>
        <a:bodyPr/>
        <a:lstStyle/>
        <a:p>
          <a:endParaRPr lang="en-IE"/>
        </a:p>
      </dgm:t>
    </dgm:pt>
    <dgm:pt modelId="{C973AE80-F145-483E-859C-3DDC9C83D13D}" type="sibTrans" cxnId="{7EFE91A3-85F2-454A-97CD-197815B1B4BC}">
      <dgm:prSet/>
      <dgm:spPr/>
      <dgm:t>
        <a:bodyPr/>
        <a:lstStyle/>
        <a:p>
          <a:endParaRPr lang="en-IE"/>
        </a:p>
      </dgm:t>
    </dgm:pt>
    <dgm:pt modelId="{F64EFBFD-F28A-46D9-BEDB-7B5C48A8F276}">
      <dgm:prSet/>
      <dgm:spPr/>
      <dgm:t>
        <a:bodyPr/>
        <a:lstStyle/>
        <a:p>
          <a:r>
            <a:rPr lang="en-GB" b="0" i="0" baseline="0"/>
            <a:t>Quality circles, best practice, continuous improvement </a:t>
          </a:r>
          <a:endParaRPr lang="en-IE"/>
        </a:p>
      </dgm:t>
    </dgm:pt>
    <dgm:pt modelId="{60BF1681-8123-4627-850A-127DDEC6488A}" type="parTrans" cxnId="{1835F663-2B49-449F-81B8-6C50D7A632B5}">
      <dgm:prSet/>
      <dgm:spPr/>
      <dgm:t>
        <a:bodyPr/>
        <a:lstStyle/>
        <a:p>
          <a:endParaRPr lang="en-IE"/>
        </a:p>
      </dgm:t>
    </dgm:pt>
    <dgm:pt modelId="{13F403F3-936D-4CE3-933D-91CD5BCDA5A2}" type="sibTrans" cxnId="{1835F663-2B49-449F-81B8-6C50D7A632B5}">
      <dgm:prSet/>
      <dgm:spPr/>
      <dgm:t>
        <a:bodyPr/>
        <a:lstStyle/>
        <a:p>
          <a:endParaRPr lang="en-IE"/>
        </a:p>
      </dgm:t>
    </dgm:pt>
    <dgm:pt modelId="{0E861E5C-2F3F-4594-A5E4-BC8F0546B716}">
      <dgm:prSet/>
      <dgm:spPr/>
      <dgm:t>
        <a:bodyPr/>
        <a:lstStyle/>
        <a:p>
          <a:r>
            <a:rPr lang="en-GB" b="0" i="0" baseline="0"/>
            <a:t>Reliance on teamwork</a:t>
          </a:r>
          <a:endParaRPr lang="en-IE"/>
        </a:p>
      </dgm:t>
    </dgm:pt>
    <dgm:pt modelId="{3784674F-2838-4C03-88D7-E082EAC0BC2D}" type="parTrans" cxnId="{196571A3-8EF8-448F-AA0A-EDEBF317BF2F}">
      <dgm:prSet/>
      <dgm:spPr/>
      <dgm:t>
        <a:bodyPr/>
        <a:lstStyle/>
        <a:p>
          <a:endParaRPr lang="en-IE"/>
        </a:p>
      </dgm:t>
    </dgm:pt>
    <dgm:pt modelId="{B56F5B3D-CFFA-4D6E-BF33-FF027E6005C8}" type="sibTrans" cxnId="{196571A3-8EF8-448F-AA0A-EDEBF317BF2F}">
      <dgm:prSet/>
      <dgm:spPr/>
      <dgm:t>
        <a:bodyPr/>
        <a:lstStyle/>
        <a:p>
          <a:endParaRPr lang="en-IE"/>
        </a:p>
      </dgm:t>
    </dgm:pt>
    <dgm:pt modelId="{CE749BDA-E91D-4E6A-BC38-BDFCBA879DC1}">
      <dgm:prSet/>
      <dgm:spPr/>
      <dgm:t>
        <a:bodyPr/>
        <a:lstStyle/>
        <a:p>
          <a:r>
            <a:rPr lang="en-GB" b="0" i="0" baseline="0"/>
            <a:t>Flattening of management pyramid, reducing the levels of hierarchy</a:t>
          </a:r>
          <a:endParaRPr lang="en-IE"/>
        </a:p>
      </dgm:t>
    </dgm:pt>
    <dgm:pt modelId="{0D0F9EB2-3CD4-4E24-9562-641CEDB0E726}" type="parTrans" cxnId="{3C7BC665-C307-4DF0-BAAD-A9268EF04979}">
      <dgm:prSet/>
      <dgm:spPr/>
      <dgm:t>
        <a:bodyPr/>
        <a:lstStyle/>
        <a:p>
          <a:endParaRPr lang="en-IE"/>
        </a:p>
      </dgm:t>
    </dgm:pt>
    <dgm:pt modelId="{D15C6DC0-B881-475C-AF02-7C9947BB6DD6}" type="sibTrans" cxnId="{3C7BC665-C307-4DF0-BAAD-A9268EF04979}">
      <dgm:prSet/>
      <dgm:spPr/>
      <dgm:t>
        <a:bodyPr/>
        <a:lstStyle/>
        <a:p>
          <a:endParaRPr lang="en-IE"/>
        </a:p>
      </dgm:t>
    </dgm:pt>
    <dgm:pt modelId="{57493A7C-B0B0-48C8-846E-245A8885C6CC}">
      <dgm:prSet/>
      <dgm:spPr/>
      <dgm:t>
        <a:bodyPr/>
        <a:lstStyle/>
        <a:p>
          <a:r>
            <a:rPr lang="en-GB" b="0" i="0" baseline="0" dirty="0"/>
            <a:t>Consensus management - involving more people at all levels in </a:t>
          </a:r>
          <a:r>
            <a:rPr lang="en-IE" b="0" i="0" baseline="0" dirty="0"/>
            <a:t>decision-making.</a:t>
          </a:r>
          <a:endParaRPr lang="en-IE" dirty="0"/>
        </a:p>
      </dgm:t>
    </dgm:pt>
    <dgm:pt modelId="{D43F6FDC-BC7B-4975-A90A-CA6E6E30FF6C}" type="parTrans" cxnId="{7878BA47-D6C5-4645-9858-8A1914A813D5}">
      <dgm:prSet/>
      <dgm:spPr/>
      <dgm:t>
        <a:bodyPr/>
        <a:lstStyle/>
        <a:p>
          <a:endParaRPr lang="en-IE"/>
        </a:p>
      </dgm:t>
    </dgm:pt>
    <dgm:pt modelId="{D7C2F15C-CA3C-4466-B5FD-897679268A39}" type="sibTrans" cxnId="{7878BA47-D6C5-4645-9858-8A1914A813D5}">
      <dgm:prSet/>
      <dgm:spPr/>
      <dgm:t>
        <a:bodyPr/>
        <a:lstStyle/>
        <a:p>
          <a:endParaRPr lang="en-IE"/>
        </a:p>
      </dgm:t>
    </dgm:pt>
    <dgm:pt modelId="{8B0C71ED-3424-4A88-A1E1-172161C830FE}" type="pres">
      <dgm:prSet presAssocID="{80BD75DC-739F-4BC0-B6A8-FFCFE401FC95}" presName="Name0" presStyleCnt="0">
        <dgm:presLayoutVars>
          <dgm:dir/>
          <dgm:animLvl val="lvl"/>
          <dgm:resizeHandles val="exact"/>
        </dgm:presLayoutVars>
      </dgm:prSet>
      <dgm:spPr/>
    </dgm:pt>
    <dgm:pt modelId="{FB731459-E6A7-4192-ACAB-088F824EF184}" type="pres">
      <dgm:prSet presAssocID="{78ECF738-9BB5-4346-B11F-39A601EC69D8}" presName="boxAndChildren" presStyleCnt="0"/>
      <dgm:spPr/>
    </dgm:pt>
    <dgm:pt modelId="{1B84862A-0E09-48C6-A629-D7BF9DAEBF89}" type="pres">
      <dgm:prSet presAssocID="{78ECF738-9BB5-4346-B11F-39A601EC69D8}" presName="parentTextBox" presStyleLbl="node1" presStyleIdx="0" presStyleCnt="5"/>
      <dgm:spPr/>
    </dgm:pt>
    <dgm:pt modelId="{A5B4E839-6719-42C6-A569-464174CC30BB}" type="pres">
      <dgm:prSet presAssocID="{78ECF738-9BB5-4346-B11F-39A601EC69D8}" presName="entireBox" presStyleLbl="node1" presStyleIdx="0" presStyleCnt="5"/>
      <dgm:spPr/>
    </dgm:pt>
    <dgm:pt modelId="{CC29B6B2-48A6-4183-AFE3-5630D5D96EE7}" type="pres">
      <dgm:prSet presAssocID="{78ECF738-9BB5-4346-B11F-39A601EC69D8}" presName="descendantBox" presStyleCnt="0"/>
      <dgm:spPr/>
    </dgm:pt>
    <dgm:pt modelId="{C09263DE-E563-4C32-8F40-0B41CEB60A18}" type="pres">
      <dgm:prSet presAssocID="{F64EFBFD-F28A-46D9-BEDB-7B5C48A8F276}" presName="childTextBox" presStyleLbl="fgAccFollowNode1" presStyleIdx="0" presStyleCnt="15">
        <dgm:presLayoutVars>
          <dgm:bulletEnabled val="1"/>
        </dgm:presLayoutVars>
      </dgm:prSet>
      <dgm:spPr/>
    </dgm:pt>
    <dgm:pt modelId="{69DC2D23-E333-468B-8EF7-B1DDFE4C3FBD}" type="pres">
      <dgm:prSet presAssocID="{0E861E5C-2F3F-4594-A5E4-BC8F0546B716}" presName="childTextBox" presStyleLbl="fgAccFollowNode1" presStyleIdx="1" presStyleCnt="15">
        <dgm:presLayoutVars>
          <dgm:bulletEnabled val="1"/>
        </dgm:presLayoutVars>
      </dgm:prSet>
      <dgm:spPr/>
    </dgm:pt>
    <dgm:pt modelId="{15911601-6D4A-4D03-867A-68A815715634}" type="pres">
      <dgm:prSet presAssocID="{CE749BDA-E91D-4E6A-BC38-BDFCBA879DC1}" presName="childTextBox" presStyleLbl="fgAccFollowNode1" presStyleIdx="2" presStyleCnt="15">
        <dgm:presLayoutVars>
          <dgm:bulletEnabled val="1"/>
        </dgm:presLayoutVars>
      </dgm:prSet>
      <dgm:spPr/>
    </dgm:pt>
    <dgm:pt modelId="{D7437085-ED68-4925-BA26-C0E1C69CD049}" type="pres">
      <dgm:prSet presAssocID="{57493A7C-B0B0-48C8-846E-245A8885C6CC}" presName="childTextBox" presStyleLbl="fgAccFollowNode1" presStyleIdx="3" presStyleCnt="15">
        <dgm:presLayoutVars>
          <dgm:bulletEnabled val="1"/>
        </dgm:presLayoutVars>
      </dgm:prSet>
      <dgm:spPr/>
    </dgm:pt>
    <dgm:pt modelId="{22D87ADE-2855-4A86-BB26-ECF40E59A53C}" type="pres">
      <dgm:prSet presAssocID="{DDAFADF3-1E6A-464D-B750-4C202D5574C7}" presName="sp" presStyleCnt="0"/>
      <dgm:spPr/>
    </dgm:pt>
    <dgm:pt modelId="{30B514BC-E502-4C1B-94F8-B0D5C14781BF}" type="pres">
      <dgm:prSet presAssocID="{E2ADCA9D-4A3E-411A-B514-F290C0C5529C}" presName="arrowAndChildren" presStyleCnt="0"/>
      <dgm:spPr/>
    </dgm:pt>
    <dgm:pt modelId="{641ACDB9-A484-4B0F-9F00-23D09E53A93E}" type="pres">
      <dgm:prSet presAssocID="{E2ADCA9D-4A3E-411A-B514-F290C0C5529C}" presName="parentTextArrow" presStyleLbl="node1" presStyleIdx="0" presStyleCnt="5"/>
      <dgm:spPr/>
    </dgm:pt>
    <dgm:pt modelId="{DF7146C5-8F0D-49CA-BD78-528B79A134A3}" type="pres">
      <dgm:prSet presAssocID="{E2ADCA9D-4A3E-411A-B514-F290C0C5529C}" presName="arrow" presStyleLbl="node1" presStyleIdx="1" presStyleCnt="5"/>
      <dgm:spPr/>
    </dgm:pt>
    <dgm:pt modelId="{F36E787C-82FC-4182-9E00-13091C579250}" type="pres">
      <dgm:prSet presAssocID="{E2ADCA9D-4A3E-411A-B514-F290C0C5529C}" presName="descendantArrow" presStyleCnt="0"/>
      <dgm:spPr/>
    </dgm:pt>
    <dgm:pt modelId="{5D4E1E71-015B-4564-9317-8FF4B60FC125}" type="pres">
      <dgm:prSet presAssocID="{E0876BC5-B477-440B-8F75-EC65CEA7D820}" presName="childTextArrow" presStyleLbl="fgAccFollowNode1" presStyleIdx="4" presStyleCnt="15">
        <dgm:presLayoutVars>
          <dgm:bulletEnabled val="1"/>
        </dgm:presLayoutVars>
      </dgm:prSet>
      <dgm:spPr/>
    </dgm:pt>
    <dgm:pt modelId="{BF85F20E-59F6-4828-92F5-5E4509ED34C5}" type="pres">
      <dgm:prSet presAssocID="{AE18CC87-5888-4B8A-B89A-10146F852780}" presName="sp" presStyleCnt="0"/>
      <dgm:spPr/>
    </dgm:pt>
    <dgm:pt modelId="{A970BC06-79AC-45C9-A7B0-721014B84BD6}" type="pres">
      <dgm:prSet presAssocID="{CCBCE7FE-B456-419C-8005-6866B5CA124B}" presName="arrowAndChildren" presStyleCnt="0"/>
      <dgm:spPr/>
    </dgm:pt>
    <dgm:pt modelId="{D9BEABA6-12E8-4267-B332-E330292B6995}" type="pres">
      <dgm:prSet presAssocID="{CCBCE7FE-B456-419C-8005-6866B5CA124B}" presName="parentTextArrow" presStyleLbl="node1" presStyleIdx="1" presStyleCnt="5"/>
      <dgm:spPr/>
    </dgm:pt>
    <dgm:pt modelId="{89E97098-DBBF-42E8-B097-6B9C035D9FA4}" type="pres">
      <dgm:prSet presAssocID="{CCBCE7FE-B456-419C-8005-6866B5CA124B}" presName="arrow" presStyleLbl="node1" presStyleIdx="2" presStyleCnt="5"/>
      <dgm:spPr/>
    </dgm:pt>
    <dgm:pt modelId="{00DB7606-7B22-4801-8509-B57E1EC242CF}" type="pres">
      <dgm:prSet presAssocID="{CCBCE7FE-B456-419C-8005-6866B5CA124B}" presName="descendantArrow" presStyleCnt="0"/>
      <dgm:spPr/>
    </dgm:pt>
    <dgm:pt modelId="{9D289842-2363-4618-8472-1BF2E41F8FEC}" type="pres">
      <dgm:prSet presAssocID="{ECAAA902-7385-4E6C-B3ED-789156097C06}" presName="childTextArrow" presStyleLbl="fgAccFollowNode1" presStyleIdx="5" presStyleCnt="15">
        <dgm:presLayoutVars>
          <dgm:bulletEnabled val="1"/>
        </dgm:presLayoutVars>
      </dgm:prSet>
      <dgm:spPr/>
    </dgm:pt>
    <dgm:pt modelId="{8EA8F8AA-A64B-4FA3-A5C5-C5A2311F0A8F}" type="pres">
      <dgm:prSet presAssocID="{708B53D6-7A5C-48D6-AF93-EF27A07BB6DF}" presName="childTextArrow" presStyleLbl="fgAccFollowNode1" presStyleIdx="6" presStyleCnt="15">
        <dgm:presLayoutVars>
          <dgm:bulletEnabled val="1"/>
        </dgm:presLayoutVars>
      </dgm:prSet>
      <dgm:spPr/>
    </dgm:pt>
    <dgm:pt modelId="{06978CAE-1D48-48FD-909E-CA9E6D960BAD}" type="pres">
      <dgm:prSet presAssocID="{E4EC6601-09C6-4C74-A2AC-BDE460E4116F}" presName="childTextArrow" presStyleLbl="fgAccFollowNode1" presStyleIdx="7" presStyleCnt="15">
        <dgm:presLayoutVars>
          <dgm:bulletEnabled val="1"/>
        </dgm:presLayoutVars>
      </dgm:prSet>
      <dgm:spPr/>
    </dgm:pt>
    <dgm:pt modelId="{9ADFCBC7-3B0E-4102-BB28-5580A836F8E0}" type="pres">
      <dgm:prSet presAssocID="{B384FFF3-F993-45AB-8FEF-8F8976FC91A6}" presName="sp" presStyleCnt="0"/>
      <dgm:spPr/>
    </dgm:pt>
    <dgm:pt modelId="{5E6F95AF-B022-4004-87CC-CA7A73859A32}" type="pres">
      <dgm:prSet presAssocID="{9C468727-8843-434B-B7D6-18E1DB776C52}" presName="arrowAndChildren" presStyleCnt="0"/>
      <dgm:spPr/>
    </dgm:pt>
    <dgm:pt modelId="{535ABE03-FE2D-4A7C-8686-1FCF601CF9FE}" type="pres">
      <dgm:prSet presAssocID="{9C468727-8843-434B-B7D6-18E1DB776C52}" presName="parentTextArrow" presStyleLbl="node1" presStyleIdx="2" presStyleCnt="5"/>
      <dgm:spPr/>
    </dgm:pt>
    <dgm:pt modelId="{F9D87CF6-5DE4-40C5-A0FF-7C8B8B8BC708}" type="pres">
      <dgm:prSet presAssocID="{9C468727-8843-434B-B7D6-18E1DB776C52}" presName="arrow" presStyleLbl="node1" presStyleIdx="3" presStyleCnt="5"/>
      <dgm:spPr/>
    </dgm:pt>
    <dgm:pt modelId="{89BE5083-8E85-487B-A23A-C8F7F4951AA3}" type="pres">
      <dgm:prSet presAssocID="{9C468727-8843-434B-B7D6-18E1DB776C52}" presName="descendantArrow" presStyleCnt="0"/>
      <dgm:spPr/>
    </dgm:pt>
    <dgm:pt modelId="{53FB4D47-898C-4A6B-B0FD-37439D2941EE}" type="pres">
      <dgm:prSet presAssocID="{6F462569-A900-41B2-A121-B91443E067C7}" presName="childTextArrow" presStyleLbl="fgAccFollowNode1" presStyleIdx="8" presStyleCnt="15">
        <dgm:presLayoutVars>
          <dgm:bulletEnabled val="1"/>
        </dgm:presLayoutVars>
      </dgm:prSet>
      <dgm:spPr/>
    </dgm:pt>
    <dgm:pt modelId="{AD9D5843-50E1-4CAF-B369-A4D33B366306}" type="pres">
      <dgm:prSet presAssocID="{484D2ED0-5F0D-436B-8551-3AF84FF8DA43}" presName="childTextArrow" presStyleLbl="fgAccFollowNode1" presStyleIdx="9" presStyleCnt="15">
        <dgm:presLayoutVars>
          <dgm:bulletEnabled val="1"/>
        </dgm:presLayoutVars>
      </dgm:prSet>
      <dgm:spPr/>
    </dgm:pt>
    <dgm:pt modelId="{DC023225-DCAA-41FC-AD3C-23AC2F927EEF}" type="pres">
      <dgm:prSet presAssocID="{3E5FC9C0-DA41-4948-B13F-23D3257B765E}" presName="sp" presStyleCnt="0"/>
      <dgm:spPr/>
    </dgm:pt>
    <dgm:pt modelId="{6A688188-2482-457E-9AFC-561CD5A65EAB}" type="pres">
      <dgm:prSet presAssocID="{B8D41A48-3097-4073-A2A5-06B63C5A5575}" presName="arrowAndChildren" presStyleCnt="0"/>
      <dgm:spPr/>
    </dgm:pt>
    <dgm:pt modelId="{769788BE-D8AE-4F3F-AD5A-E7D362995C42}" type="pres">
      <dgm:prSet presAssocID="{B8D41A48-3097-4073-A2A5-06B63C5A5575}" presName="parentTextArrow" presStyleLbl="node1" presStyleIdx="3" presStyleCnt="5"/>
      <dgm:spPr/>
    </dgm:pt>
    <dgm:pt modelId="{96FC2C9D-ABEC-4CCC-883A-B102EEDB5234}" type="pres">
      <dgm:prSet presAssocID="{B8D41A48-3097-4073-A2A5-06B63C5A5575}" presName="arrow" presStyleLbl="node1" presStyleIdx="4" presStyleCnt="5"/>
      <dgm:spPr/>
    </dgm:pt>
    <dgm:pt modelId="{67253695-A485-4D8C-94FF-D0A2FC588B44}" type="pres">
      <dgm:prSet presAssocID="{B8D41A48-3097-4073-A2A5-06B63C5A5575}" presName="descendantArrow" presStyleCnt="0"/>
      <dgm:spPr/>
    </dgm:pt>
    <dgm:pt modelId="{B9D47C82-CA2D-4315-AD4A-37A8486F85F0}" type="pres">
      <dgm:prSet presAssocID="{6DE6E435-9333-4436-83B8-12445BE3F9C6}" presName="childTextArrow" presStyleLbl="fgAccFollowNode1" presStyleIdx="10" presStyleCnt="15">
        <dgm:presLayoutVars>
          <dgm:bulletEnabled val="1"/>
        </dgm:presLayoutVars>
      </dgm:prSet>
      <dgm:spPr/>
    </dgm:pt>
    <dgm:pt modelId="{CBBF2102-D7EF-4329-9C40-1EC28F20992B}" type="pres">
      <dgm:prSet presAssocID="{3101996A-20DF-42B6-9A2E-839E7152A1E6}" presName="childTextArrow" presStyleLbl="fgAccFollowNode1" presStyleIdx="11" presStyleCnt="15">
        <dgm:presLayoutVars>
          <dgm:bulletEnabled val="1"/>
        </dgm:presLayoutVars>
      </dgm:prSet>
      <dgm:spPr/>
    </dgm:pt>
    <dgm:pt modelId="{CCD191B9-4704-40EC-A5A1-73C7476AA2F4}" type="pres">
      <dgm:prSet presAssocID="{BF4E47A7-5B83-4C4A-9533-C06630151645}" presName="childTextArrow" presStyleLbl="fgAccFollowNode1" presStyleIdx="12" presStyleCnt="15">
        <dgm:presLayoutVars>
          <dgm:bulletEnabled val="1"/>
        </dgm:presLayoutVars>
      </dgm:prSet>
      <dgm:spPr/>
    </dgm:pt>
    <dgm:pt modelId="{EE5E0BC8-64E3-434F-84B7-2FC11F70728B}" type="pres">
      <dgm:prSet presAssocID="{50DFFE92-4707-40B9-B786-7BE7580C7F4C}" presName="childTextArrow" presStyleLbl="fgAccFollowNode1" presStyleIdx="13" presStyleCnt="15">
        <dgm:presLayoutVars>
          <dgm:bulletEnabled val="1"/>
        </dgm:presLayoutVars>
      </dgm:prSet>
      <dgm:spPr/>
    </dgm:pt>
    <dgm:pt modelId="{47E0A489-45BA-4970-8B23-598C687069FF}" type="pres">
      <dgm:prSet presAssocID="{8DD0B6D1-4B17-4B4C-9EF8-277B8A0B4696}" presName="childTextArrow" presStyleLbl="fgAccFollowNode1" presStyleIdx="14" presStyleCnt="15">
        <dgm:presLayoutVars>
          <dgm:bulletEnabled val="1"/>
        </dgm:presLayoutVars>
      </dgm:prSet>
      <dgm:spPr/>
    </dgm:pt>
  </dgm:ptLst>
  <dgm:cxnLst>
    <dgm:cxn modelId="{D81DBA01-B84E-4843-93CB-7C9E09A9CEB0}" type="presOf" srcId="{E2ADCA9D-4A3E-411A-B514-F290C0C5529C}" destId="{641ACDB9-A484-4B0F-9F00-23D09E53A93E}" srcOrd="0" destOrd="0" presId="urn:microsoft.com/office/officeart/2005/8/layout/process4"/>
    <dgm:cxn modelId="{FE5D1209-DEB0-41A0-B536-C8C1D83BB0F3}" srcId="{CCBCE7FE-B456-419C-8005-6866B5CA124B}" destId="{E4EC6601-09C6-4C74-A2AC-BDE460E4116F}" srcOrd="2" destOrd="0" parTransId="{2E1778EB-A4FF-4F19-A6CB-A19635CE4239}" sibTransId="{3C4EE7E1-7E3E-48A3-B9BF-835AD3B6DBAA}"/>
    <dgm:cxn modelId="{B1BCA00C-F9F1-486B-ACED-AA28DAE8D20E}" srcId="{CCBCE7FE-B456-419C-8005-6866B5CA124B}" destId="{708B53D6-7A5C-48D6-AF93-EF27A07BB6DF}" srcOrd="1" destOrd="0" parTransId="{DB73C2BE-FC1F-4E26-A0C7-EA4E27B357B3}" sibTransId="{C864F2D5-BF80-46EB-A852-925111374C3D}"/>
    <dgm:cxn modelId="{B9846E18-95DE-4A43-A72D-DB45D8EE4B9E}" type="presOf" srcId="{78ECF738-9BB5-4346-B11F-39A601EC69D8}" destId="{1B84862A-0E09-48C6-A629-D7BF9DAEBF89}" srcOrd="0" destOrd="0" presId="urn:microsoft.com/office/officeart/2005/8/layout/process4"/>
    <dgm:cxn modelId="{AE9CF11C-0DEC-45BE-965A-174BAC891D71}" type="presOf" srcId="{78ECF738-9BB5-4346-B11F-39A601EC69D8}" destId="{A5B4E839-6719-42C6-A569-464174CC30BB}" srcOrd="1" destOrd="0" presId="urn:microsoft.com/office/officeart/2005/8/layout/process4"/>
    <dgm:cxn modelId="{90BBEE1E-6512-4FF9-8B8A-5E444F327EFC}" type="presOf" srcId="{B8D41A48-3097-4073-A2A5-06B63C5A5575}" destId="{769788BE-D8AE-4F3F-AD5A-E7D362995C42}" srcOrd="0" destOrd="0" presId="urn:microsoft.com/office/officeart/2005/8/layout/process4"/>
    <dgm:cxn modelId="{B69EB624-3EF8-434B-939E-862659850E99}" type="presOf" srcId="{E2ADCA9D-4A3E-411A-B514-F290C0C5529C}" destId="{DF7146C5-8F0D-49CA-BD78-528B79A134A3}" srcOrd="1" destOrd="0" presId="urn:microsoft.com/office/officeart/2005/8/layout/process4"/>
    <dgm:cxn modelId="{F018BF28-6C39-4CAA-8CE1-096E0F7AE17F}" type="presOf" srcId="{F64EFBFD-F28A-46D9-BEDB-7B5C48A8F276}" destId="{C09263DE-E563-4C32-8F40-0B41CEB60A18}" srcOrd="0" destOrd="0" presId="urn:microsoft.com/office/officeart/2005/8/layout/process4"/>
    <dgm:cxn modelId="{D6DE1C2F-97A0-40EC-9434-416A14298A05}" type="presOf" srcId="{0E861E5C-2F3F-4594-A5E4-BC8F0546B716}" destId="{69DC2D23-E333-468B-8EF7-B1DDFE4C3FBD}" srcOrd="0" destOrd="0" presId="urn:microsoft.com/office/officeart/2005/8/layout/process4"/>
    <dgm:cxn modelId="{824D6C32-9E6D-44C9-86A8-9F29A57B1A26}" srcId="{B8D41A48-3097-4073-A2A5-06B63C5A5575}" destId="{6DE6E435-9333-4436-83B8-12445BE3F9C6}" srcOrd="0" destOrd="0" parTransId="{4D97F7A0-1A22-4AC6-8E00-4328AD3CE35D}" sibTransId="{69CEE0A4-6245-45E8-8BB7-8EF2103FBA6F}"/>
    <dgm:cxn modelId="{81F7BE32-2A61-427A-BA29-2524DCEEE32B}" srcId="{CCBCE7FE-B456-419C-8005-6866B5CA124B}" destId="{ECAAA902-7385-4E6C-B3ED-789156097C06}" srcOrd="0" destOrd="0" parTransId="{A8755301-D9FB-4F3F-8420-969054E0E95D}" sibTransId="{84D5E860-3034-42BE-885F-A45B3BD4587C}"/>
    <dgm:cxn modelId="{BECF1A38-0473-4011-8B29-6C1D70D0F311}" type="presOf" srcId="{BF4E47A7-5B83-4C4A-9533-C06630151645}" destId="{CCD191B9-4704-40EC-A5A1-73C7476AA2F4}" srcOrd="0" destOrd="0" presId="urn:microsoft.com/office/officeart/2005/8/layout/process4"/>
    <dgm:cxn modelId="{E483423F-4FD3-45CE-A631-96B76F30E117}" srcId="{80BD75DC-739F-4BC0-B6A8-FFCFE401FC95}" destId="{9C468727-8843-434B-B7D6-18E1DB776C52}" srcOrd="1" destOrd="0" parTransId="{5869A24B-1D33-4E6C-AB95-5AC689E6D56D}" sibTransId="{B384FFF3-F993-45AB-8FEF-8F8976FC91A6}"/>
    <dgm:cxn modelId="{C6917540-CBF8-412A-94FC-194DED37C174}" type="presOf" srcId="{8DD0B6D1-4B17-4B4C-9EF8-277B8A0B4696}" destId="{47E0A489-45BA-4970-8B23-598C687069FF}" srcOrd="0" destOrd="0" presId="urn:microsoft.com/office/officeart/2005/8/layout/process4"/>
    <dgm:cxn modelId="{F8C0E342-F964-4D64-9629-DCD234964756}" srcId="{B8D41A48-3097-4073-A2A5-06B63C5A5575}" destId="{3101996A-20DF-42B6-9A2E-839E7152A1E6}" srcOrd="1" destOrd="0" parTransId="{C62758DD-BA50-4702-BBFB-BDD051623045}" sibTransId="{C1A1C7CF-DDB5-4992-9E6A-41D2A9AAFF13}"/>
    <dgm:cxn modelId="{2B961347-0CD8-4487-B03A-17B04A453792}" type="presOf" srcId="{80BD75DC-739F-4BC0-B6A8-FFCFE401FC95}" destId="{8B0C71ED-3424-4A88-A1E1-172161C830FE}" srcOrd="0" destOrd="0" presId="urn:microsoft.com/office/officeart/2005/8/layout/process4"/>
    <dgm:cxn modelId="{7878BA47-D6C5-4645-9858-8A1914A813D5}" srcId="{78ECF738-9BB5-4346-B11F-39A601EC69D8}" destId="{57493A7C-B0B0-48C8-846E-245A8885C6CC}" srcOrd="3" destOrd="0" parTransId="{D43F6FDC-BC7B-4975-A90A-CA6E6E30FF6C}" sibTransId="{D7C2F15C-CA3C-4466-B5FD-897679268A39}"/>
    <dgm:cxn modelId="{1835F663-2B49-449F-81B8-6C50D7A632B5}" srcId="{78ECF738-9BB5-4346-B11F-39A601EC69D8}" destId="{F64EFBFD-F28A-46D9-BEDB-7B5C48A8F276}" srcOrd="0" destOrd="0" parTransId="{60BF1681-8123-4627-850A-127DDEC6488A}" sibTransId="{13F403F3-936D-4CE3-933D-91CD5BCDA5A2}"/>
    <dgm:cxn modelId="{3C7BC665-C307-4DF0-BAAD-A9268EF04979}" srcId="{78ECF738-9BB5-4346-B11F-39A601EC69D8}" destId="{CE749BDA-E91D-4E6A-BC38-BDFCBA879DC1}" srcOrd="2" destOrd="0" parTransId="{0D0F9EB2-3CD4-4E24-9562-641CEDB0E726}" sibTransId="{D15C6DC0-B881-475C-AF02-7C9947BB6DD6}"/>
    <dgm:cxn modelId="{71112F67-6182-4AB6-8218-D337E73DEF15}" type="presOf" srcId="{708B53D6-7A5C-48D6-AF93-EF27A07BB6DF}" destId="{8EA8F8AA-A64B-4FA3-A5C5-C5A2311F0A8F}" srcOrd="0" destOrd="0" presId="urn:microsoft.com/office/officeart/2005/8/layout/process4"/>
    <dgm:cxn modelId="{A6C98380-C2AA-47E9-96EB-2716A3E66160}" srcId="{E2ADCA9D-4A3E-411A-B514-F290C0C5529C}" destId="{E0876BC5-B477-440B-8F75-EC65CEA7D820}" srcOrd="0" destOrd="0" parTransId="{BA8B0D44-2918-4C60-BAC7-3FEDBF14E9A6}" sibTransId="{1742979F-5969-424F-9F8C-E9BD627BCE1F}"/>
    <dgm:cxn modelId="{A9F78381-66CF-479F-8810-2324B4EEFC80}" type="presOf" srcId="{B8D41A48-3097-4073-A2A5-06B63C5A5575}" destId="{96FC2C9D-ABEC-4CCC-883A-B102EEDB5234}" srcOrd="1" destOrd="0" presId="urn:microsoft.com/office/officeart/2005/8/layout/process4"/>
    <dgm:cxn modelId="{2FC02389-BBD4-4EFD-B0A6-FDBC2E99753F}" type="presOf" srcId="{9C468727-8843-434B-B7D6-18E1DB776C52}" destId="{F9D87CF6-5DE4-40C5-A0FF-7C8B8B8BC708}" srcOrd="1" destOrd="0" presId="urn:microsoft.com/office/officeart/2005/8/layout/process4"/>
    <dgm:cxn modelId="{597A738A-F316-4F85-BBC0-186F1045698C}" type="presOf" srcId="{9C468727-8843-434B-B7D6-18E1DB776C52}" destId="{535ABE03-FE2D-4A7C-8686-1FCF601CF9FE}" srcOrd="0" destOrd="0" presId="urn:microsoft.com/office/officeart/2005/8/layout/process4"/>
    <dgm:cxn modelId="{EC49688C-643C-4AD0-81E3-9981EEAD055E}" type="presOf" srcId="{E0876BC5-B477-440B-8F75-EC65CEA7D820}" destId="{5D4E1E71-015B-4564-9317-8FF4B60FC125}" srcOrd="0" destOrd="0" presId="urn:microsoft.com/office/officeart/2005/8/layout/process4"/>
    <dgm:cxn modelId="{91CC9F8D-35EC-4978-8A5B-98BEC1272489}" srcId="{B8D41A48-3097-4073-A2A5-06B63C5A5575}" destId="{50DFFE92-4707-40B9-B786-7BE7580C7F4C}" srcOrd="3" destOrd="0" parTransId="{132A4B3C-2DB6-4DF4-8BA9-ACE9522C669E}" sibTransId="{2CAFD8F8-89B1-4F45-904C-FE5024C20632}"/>
    <dgm:cxn modelId="{870DE091-DD20-4A9E-B511-2DE12568ABF9}" type="presOf" srcId="{50DFFE92-4707-40B9-B786-7BE7580C7F4C}" destId="{EE5E0BC8-64E3-434F-84B7-2FC11F70728B}" srcOrd="0" destOrd="0" presId="urn:microsoft.com/office/officeart/2005/8/layout/process4"/>
    <dgm:cxn modelId="{2B8F1698-F35F-42CB-BF5A-66AA046D4CF6}" srcId="{80BD75DC-739F-4BC0-B6A8-FFCFE401FC95}" destId="{E2ADCA9D-4A3E-411A-B514-F290C0C5529C}" srcOrd="3" destOrd="0" parTransId="{CD1DDD8F-1073-4385-9083-F9B0131394D0}" sibTransId="{DDAFADF3-1E6A-464D-B750-4C202D5574C7}"/>
    <dgm:cxn modelId="{F98698A0-00A4-4477-81E4-88C0924B964A}" type="presOf" srcId="{6DE6E435-9333-4436-83B8-12445BE3F9C6}" destId="{B9D47C82-CA2D-4315-AD4A-37A8486F85F0}" srcOrd="0" destOrd="0" presId="urn:microsoft.com/office/officeart/2005/8/layout/process4"/>
    <dgm:cxn modelId="{196571A3-8EF8-448F-AA0A-EDEBF317BF2F}" srcId="{78ECF738-9BB5-4346-B11F-39A601EC69D8}" destId="{0E861E5C-2F3F-4594-A5E4-BC8F0546B716}" srcOrd="1" destOrd="0" parTransId="{3784674F-2838-4C03-88D7-E082EAC0BC2D}" sibTransId="{B56F5B3D-CFFA-4D6E-BF33-FF027E6005C8}"/>
    <dgm:cxn modelId="{7EFE91A3-85F2-454A-97CD-197815B1B4BC}" srcId="{80BD75DC-739F-4BC0-B6A8-FFCFE401FC95}" destId="{78ECF738-9BB5-4346-B11F-39A601EC69D8}" srcOrd="4" destOrd="0" parTransId="{F28EABAA-082F-44EE-A4EB-4AB50943FA3D}" sibTransId="{C973AE80-F145-483E-859C-3DDC9C83D13D}"/>
    <dgm:cxn modelId="{2BD109A5-03EB-422E-A771-01E756AAC7F7}" type="presOf" srcId="{57493A7C-B0B0-48C8-846E-245A8885C6CC}" destId="{D7437085-ED68-4925-BA26-C0E1C69CD049}" srcOrd="0" destOrd="0" presId="urn:microsoft.com/office/officeart/2005/8/layout/process4"/>
    <dgm:cxn modelId="{3FD766A6-D207-4CDE-BB25-0D6DF88FB627}" type="presOf" srcId="{ECAAA902-7385-4E6C-B3ED-789156097C06}" destId="{9D289842-2363-4618-8472-1BF2E41F8FEC}" srcOrd="0" destOrd="0" presId="urn:microsoft.com/office/officeart/2005/8/layout/process4"/>
    <dgm:cxn modelId="{E12A64AA-E5A4-4855-86EC-5B7B35C61FD0}" srcId="{B8D41A48-3097-4073-A2A5-06B63C5A5575}" destId="{BF4E47A7-5B83-4C4A-9533-C06630151645}" srcOrd="2" destOrd="0" parTransId="{0DB73E5A-138B-47E7-ADF5-B2B70AC3521D}" sibTransId="{894E676A-6078-4E70-A497-E67F8CA48C60}"/>
    <dgm:cxn modelId="{2661B0AC-4875-422D-83D6-10A1108D9D83}" srcId="{9C468727-8843-434B-B7D6-18E1DB776C52}" destId="{6F462569-A900-41B2-A121-B91443E067C7}" srcOrd="0" destOrd="0" parTransId="{C3ACC082-892F-4020-9E09-3D581922167B}" sibTransId="{E639D7B3-3B69-43C1-84EB-4F2BA079C2A5}"/>
    <dgm:cxn modelId="{9478B8AE-54C7-48D1-984D-6F73E06F1BC2}" srcId="{80BD75DC-739F-4BC0-B6A8-FFCFE401FC95}" destId="{B8D41A48-3097-4073-A2A5-06B63C5A5575}" srcOrd="0" destOrd="0" parTransId="{7FD2E5BC-B58B-44F4-86FB-7D1C599B1C69}" sibTransId="{3E5FC9C0-DA41-4948-B13F-23D3257B765E}"/>
    <dgm:cxn modelId="{F7B094BC-AAFA-4315-9F27-99E252837BA0}" srcId="{9C468727-8843-434B-B7D6-18E1DB776C52}" destId="{484D2ED0-5F0D-436B-8551-3AF84FF8DA43}" srcOrd="1" destOrd="0" parTransId="{3B38AF80-6299-45AB-BB80-4F63508A080B}" sibTransId="{6109B726-7B47-4FBA-859F-68DB6F3BA109}"/>
    <dgm:cxn modelId="{2B75B7CF-9ADE-4737-9B1D-27F96EC95C12}" type="presOf" srcId="{CCBCE7FE-B456-419C-8005-6866B5CA124B}" destId="{89E97098-DBBF-42E8-B097-6B9C035D9FA4}" srcOrd="1" destOrd="0" presId="urn:microsoft.com/office/officeart/2005/8/layout/process4"/>
    <dgm:cxn modelId="{565644D0-55B2-4C6D-9CE5-B6071111F64E}" type="presOf" srcId="{E4EC6601-09C6-4C74-A2AC-BDE460E4116F}" destId="{06978CAE-1D48-48FD-909E-CA9E6D960BAD}" srcOrd="0" destOrd="0" presId="urn:microsoft.com/office/officeart/2005/8/layout/process4"/>
    <dgm:cxn modelId="{666DB1D3-F46B-407A-A67E-CEE79DDDB837}" type="presOf" srcId="{3101996A-20DF-42B6-9A2E-839E7152A1E6}" destId="{CBBF2102-D7EF-4329-9C40-1EC28F20992B}" srcOrd="0" destOrd="0" presId="urn:microsoft.com/office/officeart/2005/8/layout/process4"/>
    <dgm:cxn modelId="{77AAA3DD-A96B-449A-B250-DE03C5E77540}" srcId="{80BD75DC-739F-4BC0-B6A8-FFCFE401FC95}" destId="{CCBCE7FE-B456-419C-8005-6866B5CA124B}" srcOrd="2" destOrd="0" parTransId="{FEE3A5B1-EB81-4207-A55B-EB3C7C2B1AA6}" sibTransId="{AE18CC87-5888-4B8A-B89A-10146F852780}"/>
    <dgm:cxn modelId="{83A638DE-1EC7-4A12-9002-B717C2972AE5}" srcId="{B8D41A48-3097-4073-A2A5-06B63C5A5575}" destId="{8DD0B6D1-4B17-4B4C-9EF8-277B8A0B4696}" srcOrd="4" destOrd="0" parTransId="{C72C9D89-3DCB-456C-B184-68FEC6FC3BD4}" sibTransId="{D0981C58-5B99-4CCE-B2D0-21722497B9C1}"/>
    <dgm:cxn modelId="{CD1081DF-7156-43BB-8522-45B404E7FEE8}" type="presOf" srcId="{484D2ED0-5F0D-436B-8551-3AF84FF8DA43}" destId="{AD9D5843-50E1-4CAF-B369-A4D33B366306}" srcOrd="0" destOrd="0" presId="urn:microsoft.com/office/officeart/2005/8/layout/process4"/>
    <dgm:cxn modelId="{FAC310E9-57D5-496E-8C7A-83B62C764E1B}" type="presOf" srcId="{6F462569-A900-41B2-A121-B91443E067C7}" destId="{53FB4D47-898C-4A6B-B0FD-37439D2941EE}" srcOrd="0" destOrd="0" presId="urn:microsoft.com/office/officeart/2005/8/layout/process4"/>
    <dgm:cxn modelId="{B02E6FF6-1F7A-414C-B93B-AB69BAA52010}" type="presOf" srcId="{CCBCE7FE-B456-419C-8005-6866B5CA124B}" destId="{D9BEABA6-12E8-4267-B332-E330292B6995}" srcOrd="0" destOrd="0" presId="urn:microsoft.com/office/officeart/2005/8/layout/process4"/>
    <dgm:cxn modelId="{5251FFFA-1D73-486F-AE4E-F076978035B8}" type="presOf" srcId="{CE749BDA-E91D-4E6A-BC38-BDFCBA879DC1}" destId="{15911601-6D4A-4D03-867A-68A815715634}" srcOrd="0" destOrd="0" presId="urn:microsoft.com/office/officeart/2005/8/layout/process4"/>
    <dgm:cxn modelId="{76F8165B-25F1-42DE-8420-785925CF4DB1}" type="presParOf" srcId="{8B0C71ED-3424-4A88-A1E1-172161C830FE}" destId="{FB731459-E6A7-4192-ACAB-088F824EF184}" srcOrd="0" destOrd="0" presId="urn:microsoft.com/office/officeart/2005/8/layout/process4"/>
    <dgm:cxn modelId="{5D122E0D-74CA-4E67-91D2-F957A774F683}" type="presParOf" srcId="{FB731459-E6A7-4192-ACAB-088F824EF184}" destId="{1B84862A-0E09-48C6-A629-D7BF9DAEBF89}" srcOrd="0" destOrd="0" presId="urn:microsoft.com/office/officeart/2005/8/layout/process4"/>
    <dgm:cxn modelId="{E5BBAF3B-74F7-4235-946E-77741F6906FB}" type="presParOf" srcId="{FB731459-E6A7-4192-ACAB-088F824EF184}" destId="{A5B4E839-6719-42C6-A569-464174CC30BB}" srcOrd="1" destOrd="0" presId="urn:microsoft.com/office/officeart/2005/8/layout/process4"/>
    <dgm:cxn modelId="{87057E4D-34C1-43A8-8D60-89A747EF1A25}" type="presParOf" srcId="{FB731459-E6A7-4192-ACAB-088F824EF184}" destId="{CC29B6B2-48A6-4183-AFE3-5630D5D96EE7}" srcOrd="2" destOrd="0" presId="urn:microsoft.com/office/officeart/2005/8/layout/process4"/>
    <dgm:cxn modelId="{B8F5F83C-FD86-4B47-8088-0A3D92C013CC}" type="presParOf" srcId="{CC29B6B2-48A6-4183-AFE3-5630D5D96EE7}" destId="{C09263DE-E563-4C32-8F40-0B41CEB60A18}" srcOrd="0" destOrd="0" presId="urn:microsoft.com/office/officeart/2005/8/layout/process4"/>
    <dgm:cxn modelId="{1BBD6B2E-7CD1-496B-99BD-22703DB79039}" type="presParOf" srcId="{CC29B6B2-48A6-4183-AFE3-5630D5D96EE7}" destId="{69DC2D23-E333-468B-8EF7-B1DDFE4C3FBD}" srcOrd="1" destOrd="0" presId="urn:microsoft.com/office/officeart/2005/8/layout/process4"/>
    <dgm:cxn modelId="{27C0A588-86B0-4DE2-AE01-2AB1FDAF5FE3}" type="presParOf" srcId="{CC29B6B2-48A6-4183-AFE3-5630D5D96EE7}" destId="{15911601-6D4A-4D03-867A-68A815715634}" srcOrd="2" destOrd="0" presId="urn:microsoft.com/office/officeart/2005/8/layout/process4"/>
    <dgm:cxn modelId="{5FFB603F-BA9B-4BBB-BE62-C78F2F83829C}" type="presParOf" srcId="{CC29B6B2-48A6-4183-AFE3-5630D5D96EE7}" destId="{D7437085-ED68-4925-BA26-C0E1C69CD049}" srcOrd="3" destOrd="0" presId="urn:microsoft.com/office/officeart/2005/8/layout/process4"/>
    <dgm:cxn modelId="{73354EB9-E6F0-4C0B-8913-C3BA1D404377}" type="presParOf" srcId="{8B0C71ED-3424-4A88-A1E1-172161C830FE}" destId="{22D87ADE-2855-4A86-BB26-ECF40E59A53C}" srcOrd="1" destOrd="0" presId="urn:microsoft.com/office/officeart/2005/8/layout/process4"/>
    <dgm:cxn modelId="{330BA387-B65B-4810-8FE1-5F3DD4CA6B53}" type="presParOf" srcId="{8B0C71ED-3424-4A88-A1E1-172161C830FE}" destId="{30B514BC-E502-4C1B-94F8-B0D5C14781BF}" srcOrd="2" destOrd="0" presId="urn:microsoft.com/office/officeart/2005/8/layout/process4"/>
    <dgm:cxn modelId="{747282DC-F855-4F8A-B933-62582C88C817}" type="presParOf" srcId="{30B514BC-E502-4C1B-94F8-B0D5C14781BF}" destId="{641ACDB9-A484-4B0F-9F00-23D09E53A93E}" srcOrd="0" destOrd="0" presId="urn:microsoft.com/office/officeart/2005/8/layout/process4"/>
    <dgm:cxn modelId="{9A9FFB6F-7D91-4ECC-AED8-6E343DD360B0}" type="presParOf" srcId="{30B514BC-E502-4C1B-94F8-B0D5C14781BF}" destId="{DF7146C5-8F0D-49CA-BD78-528B79A134A3}" srcOrd="1" destOrd="0" presId="urn:microsoft.com/office/officeart/2005/8/layout/process4"/>
    <dgm:cxn modelId="{8019DA9E-B993-41A4-841A-FAB965D592E4}" type="presParOf" srcId="{30B514BC-E502-4C1B-94F8-B0D5C14781BF}" destId="{F36E787C-82FC-4182-9E00-13091C579250}" srcOrd="2" destOrd="0" presId="urn:microsoft.com/office/officeart/2005/8/layout/process4"/>
    <dgm:cxn modelId="{652D5D37-07C7-4A9F-909E-68CD33F8A4E1}" type="presParOf" srcId="{F36E787C-82FC-4182-9E00-13091C579250}" destId="{5D4E1E71-015B-4564-9317-8FF4B60FC125}" srcOrd="0" destOrd="0" presId="urn:microsoft.com/office/officeart/2005/8/layout/process4"/>
    <dgm:cxn modelId="{94DB2A73-3EA9-413D-BD6A-0EB63FFC5070}" type="presParOf" srcId="{8B0C71ED-3424-4A88-A1E1-172161C830FE}" destId="{BF85F20E-59F6-4828-92F5-5E4509ED34C5}" srcOrd="3" destOrd="0" presId="urn:microsoft.com/office/officeart/2005/8/layout/process4"/>
    <dgm:cxn modelId="{0D0FDBDE-1689-44E6-AF7F-5AB0311FEBAA}" type="presParOf" srcId="{8B0C71ED-3424-4A88-A1E1-172161C830FE}" destId="{A970BC06-79AC-45C9-A7B0-721014B84BD6}" srcOrd="4" destOrd="0" presId="urn:microsoft.com/office/officeart/2005/8/layout/process4"/>
    <dgm:cxn modelId="{351ADAA1-7185-45B9-8B1B-9F10D33579DC}" type="presParOf" srcId="{A970BC06-79AC-45C9-A7B0-721014B84BD6}" destId="{D9BEABA6-12E8-4267-B332-E330292B6995}" srcOrd="0" destOrd="0" presId="urn:microsoft.com/office/officeart/2005/8/layout/process4"/>
    <dgm:cxn modelId="{AF41EE19-55DA-4B43-A828-E5A5C65AD903}" type="presParOf" srcId="{A970BC06-79AC-45C9-A7B0-721014B84BD6}" destId="{89E97098-DBBF-42E8-B097-6B9C035D9FA4}" srcOrd="1" destOrd="0" presId="urn:microsoft.com/office/officeart/2005/8/layout/process4"/>
    <dgm:cxn modelId="{C267FF5B-7A08-4AFA-9FAB-6FD5D18272DF}" type="presParOf" srcId="{A970BC06-79AC-45C9-A7B0-721014B84BD6}" destId="{00DB7606-7B22-4801-8509-B57E1EC242CF}" srcOrd="2" destOrd="0" presId="urn:microsoft.com/office/officeart/2005/8/layout/process4"/>
    <dgm:cxn modelId="{ED6FD349-0A1C-4042-9945-DB91EE72A136}" type="presParOf" srcId="{00DB7606-7B22-4801-8509-B57E1EC242CF}" destId="{9D289842-2363-4618-8472-1BF2E41F8FEC}" srcOrd="0" destOrd="0" presId="urn:microsoft.com/office/officeart/2005/8/layout/process4"/>
    <dgm:cxn modelId="{F40F334B-98FC-4797-834B-882D153D66C3}" type="presParOf" srcId="{00DB7606-7B22-4801-8509-B57E1EC242CF}" destId="{8EA8F8AA-A64B-4FA3-A5C5-C5A2311F0A8F}" srcOrd="1" destOrd="0" presId="urn:microsoft.com/office/officeart/2005/8/layout/process4"/>
    <dgm:cxn modelId="{0114FDCD-C3DC-4FEE-8751-35AE28D3652F}" type="presParOf" srcId="{00DB7606-7B22-4801-8509-B57E1EC242CF}" destId="{06978CAE-1D48-48FD-909E-CA9E6D960BAD}" srcOrd="2" destOrd="0" presId="urn:microsoft.com/office/officeart/2005/8/layout/process4"/>
    <dgm:cxn modelId="{0E5BD9CA-F4E8-4B4E-A396-A42D2A8B8D12}" type="presParOf" srcId="{8B0C71ED-3424-4A88-A1E1-172161C830FE}" destId="{9ADFCBC7-3B0E-4102-BB28-5580A836F8E0}" srcOrd="5" destOrd="0" presId="urn:microsoft.com/office/officeart/2005/8/layout/process4"/>
    <dgm:cxn modelId="{2454EC96-874B-4E33-894C-572B06CC5C9D}" type="presParOf" srcId="{8B0C71ED-3424-4A88-A1E1-172161C830FE}" destId="{5E6F95AF-B022-4004-87CC-CA7A73859A32}" srcOrd="6" destOrd="0" presId="urn:microsoft.com/office/officeart/2005/8/layout/process4"/>
    <dgm:cxn modelId="{ED783110-62C2-4E4D-B2EE-2CC21561637E}" type="presParOf" srcId="{5E6F95AF-B022-4004-87CC-CA7A73859A32}" destId="{535ABE03-FE2D-4A7C-8686-1FCF601CF9FE}" srcOrd="0" destOrd="0" presId="urn:microsoft.com/office/officeart/2005/8/layout/process4"/>
    <dgm:cxn modelId="{2C2D71FF-7972-464E-AD3B-7996EE894C31}" type="presParOf" srcId="{5E6F95AF-B022-4004-87CC-CA7A73859A32}" destId="{F9D87CF6-5DE4-40C5-A0FF-7C8B8B8BC708}" srcOrd="1" destOrd="0" presId="urn:microsoft.com/office/officeart/2005/8/layout/process4"/>
    <dgm:cxn modelId="{650EE2E5-93C7-43D9-83DB-97DB3BC8C619}" type="presParOf" srcId="{5E6F95AF-B022-4004-87CC-CA7A73859A32}" destId="{89BE5083-8E85-487B-A23A-C8F7F4951AA3}" srcOrd="2" destOrd="0" presId="urn:microsoft.com/office/officeart/2005/8/layout/process4"/>
    <dgm:cxn modelId="{635B3FAB-EAC1-4120-8EE8-8FDB5B7FF18C}" type="presParOf" srcId="{89BE5083-8E85-487B-A23A-C8F7F4951AA3}" destId="{53FB4D47-898C-4A6B-B0FD-37439D2941EE}" srcOrd="0" destOrd="0" presId="urn:microsoft.com/office/officeart/2005/8/layout/process4"/>
    <dgm:cxn modelId="{58FCC44D-D0D2-47E2-8CB7-96C02A3AABC3}" type="presParOf" srcId="{89BE5083-8E85-487B-A23A-C8F7F4951AA3}" destId="{AD9D5843-50E1-4CAF-B369-A4D33B366306}" srcOrd="1" destOrd="0" presId="urn:microsoft.com/office/officeart/2005/8/layout/process4"/>
    <dgm:cxn modelId="{06232255-E783-4957-B72E-BA86EC38A373}" type="presParOf" srcId="{8B0C71ED-3424-4A88-A1E1-172161C830FE}" destId="{DC023225-DCAA-41FC-AD3C-23AC2F927EEF}" srcOrd="7" destOrd="0" presId="urn:microsoft.com/office/officeart/2005/8/layout/process4"/>
    <dgm:cxn modelId="{24525A22-1D25-46B3-B17E-D39E497AF2E0}" type="presParOf" srcId="{8B0C71ED-3424-4A88-A1E1-172161C830FE}" destId="{6A688188-2482-457E-9AFC-561CD5A65EAB}" srcOrd="8" destOrd="0" presId="urn:microsoft.com/office/officeart/2005/8/layout/process4"/>
    <dgm:cxn modelId="{977B2C58-8771-40C8-A5DB-1AF4DB639176}" type="presParOf" srcId="{6A688188-2482-457E-9AFC-561CD5A65EAB}" destId="{769788BE-D8AE-4F3F-AD5A-E7D362995C42}" srcOrd="0" destOrd="0" presId="urn:microsoft.com/office/officeart/2005/8/layout/process4"/>
    <dgm:cxn modelId="{E320E500-2589-4751-8687-698F33A0AF5A}" type="presParOf" srcId="{6A688188-2482-457E-9AFC-561CD5A65EAB}" destId="{96FC2C9D-ABEC-4CCC-883A-B102EEDB5234}" srcOrd="1" destOrd="0" presId="urn:microsoft.com/office/officeart/2005/8/layout/process4"/>
    <dgm:cxn modelId="{6588F3C4-E87E-4448-89F5-90C1B541461C}" type="presParOf" srcId="{6A688188-2482-457E-9AFC-561CD5A65EAB}" destId="{67253695-A485-4D8C-94FF-D0A2FC588B44}" srcOrd="2" destOrd="0" presId="urn:microsoft.com/office/officeart/2005/8/layout/process4"/>
    <dgm:cxn modelId="{6A8E061A-086C-4DBB-AD32-B4951E31BC75}" type="presParOf" srcId="{67253695-A485-4D8C-94FF-D0A2FC588B44}" destId="{B9D47C82-CA2D-4315-AD4A-37A8486F85F0}" srcOrd="0" destOrd="0" presId="urn:microsoft.com/office/officeart/2005/8/layout/process4"/>
    <dgm:cxn modelId="{F09C3AA3-94BC-41D9-92E9-DE1D76233BFC}" type="presParOf" srcId="{67253695-A485-4D8C-94FF-D0A2FC588B44}" destId="{CBBF2102-D7EF-4329-9C40-1EC28F20992B}" srcOrd="1" destOrd="0" presId="urn:microsoft.com/office/officeart/2005/8/layout/process4"/>
    <dgm:cxn modelId="{D930C4A3-044D-43A5-AA2F-13C841A016D2}" type="presParOf" srcId="{67253695-A485-4D8C-94FF-D0A2FC588B44}" destId="{CCD191B9-4704-40EC-A5A1-73C7476AA2F4}" srcOrd="2" destOrd="0" presId="urn:microsoft.com/office/officeart/2005/8/layout/process4"/>
    <dgm:cxn modelId="{4C0DF716-8C5C-4735-A43A-4D0AC189ADC3}" type="presParOf" srcId="{67253695-A485-4D8C-94FF-D0A2FC588B44}" destId="{EE5E0BC8-64E3-434F-84B7-2FC11F70728B}" srcOrd="3" destOrd="0" presId="urn:microsoft.com/office/officeart/2005/8/layout/process4"/>
    <dgm:cxn modelId="{6859A9F0-1CDE-47A7-B8FE-63647E8ED7FA}" type="presParOf" srcId="{67253695-A485-4D8C-94FF-D0A2FC588B44}" destId="{47E0A489-45BA-4970-8B23-598C687069FF}" srcOrd="4"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4737225-4425-4087-A064-A5118107CE59}" type="doc">
      <dgm:prSet loTypeId="urn:microsoft.com/office/officeart/2005/8/layout/hList1" loCatId="list" qsTypeId="urn:microsoft.com/office/officeart/2005/8/quickstyle/simple1" qsCatId="simple" csTypeId="urn:microsoft.com/office/officeart/2005/8/colors/colorful5" csCatId="colorful" phldr="1"/>
      <dgm:spPr/>
      <dgm:t>
        <a:bodyPr/>
        <a:lstStyle/>
        <a:p>
          <a:endParaRPr lang="en-IE"/>
        </a:p>
      </dgm:t>
    </dgm:pt>
    <dgm:pt modelId="{382C4544-BEB1-4684-B4D3-85229C11852E}">
      <dgm:prSet/>
      <dgm:spPr/>
      <dgm:t>
        <a:bodyPr/>
        <a:lstStyle/>
        <a:p>
          <a:r>
            <a:rPr lang="en-IE" b="1" dirty="0"/>
            <a:t>Within Organisations</a:t>
          </a:r>
        </a:p>
      </dgm:t>
    </dgm:pt>
    <dgm:pt modelId="{FF13E2BA-C7BF-478D-BD42-E1B25D452DB4}" type="parTrans" cxnId="{DD90E649-D4E1-4E66-8BCD-F2CC7310CFE3}">
      <dgm:prSet/>
      <dgm:spPr/>
      <dgm:t>
        <a:bodyPr/>
        <a:lstStyle/>
        <a:p>
          <a:endParaRPr lang="en-IE"/>
        </a:p>
      </dgm:t>
    </dgm:pt>
    <dgm:pt modelId="{DB417159-D8F5-449E-B419-14FB022DA580}" type="sibTrans" cxnId="{DD90E649-D4E1-4E66-8BCD-F2CC7310CFE3}">
      <dgm:prSet/>
      <dgm:spPr/>
      <dgm:t>
        <a:bodyPr/>
        <a:lstStyle/>
        <a:p>
          <a:endParaRPr lang="en-IE"/>
        </a:p>
      </dgm:t>
    </dgm:pt>
    <dgm:pt modelId="{FF24075E-D72D-47C6-B130-563C9845871F}">
      <dgm:prSet/>
      <dgm:spPr/>
      <dgm:t>
        <a:bodyPr/>
        <a:lstStyle/>
        <a:p>
          <a:r>
            <a:rPr lang="en-IE"/>
            <a:t>Status</a:t>
          </a:r>
        </a:p>
      </dgm:t>
    </dgm:pt>
    <dgm:pt modelId="{A8AB9A6A-C78A-41E4-9CB3-B40A81B983D4}" type="parTrans" cxnId="{68655944-F8B8-40A3-8F43-D8507B84C246}">
      <dgm:prSet/>
      <dgm:spPr/>
      <dgm:t>
        <a:bodyPr/>
        <a:lstStyle/>
        <a:p>
          <a:endParaRPr lang="en-IE"/>
        </a:p>
      </dgm:t>
    </dgm:pt>
    <dgm:pt modelId="{FDBD9D3C-E185-449A-B350-C132AC091910}" type="sibTrans" cxnId="{68655944-F8B8-40A3-8F43-D8507B84C246}">
      <dgm:prSet/>
      <dgm:spPr/>
      <dgm:t>
        <a:bodyPr/>
        <a:lstStyle/>
        <a:p>
          <a:endParaRPr lang="en-IE"/>
        </a:p>
      </dgm:t>
    </dgm:pt>
    <dgm:pt modelId="{6DCC3373-4EB2-4800-BCD6-37A5FEB1C66A}">
      <dgm:prSet/>
      <dgm:spPr/>
      <dgm:t>
        <a:bodyPr/>
        <a:lstStyle/>
        <a:p>
          <a:r>
            <a:rPr lang="en-IE" dirty="0"/>
            <a:t>Claim on resources</a:t>
          </a:r>
        </a:p>
      </dgm:t>
    </dgm:pt>
    <dgm:pt modelId="{64F83221-CBF5-449B-BACE-D4F0F583C434}" type="parTrans" cxnId="{7F0958C4-89B3-434A-9758-6C45B34BE5DD}">
      <dgm:prSet/>
      <dgm:spPr/>
      <dgm:t>
        <a:bodyPr/>
        <a:lstStyle/>
        <a:p>
          <a:endParaRPr lang="en-IE"/>
        </a:p>
      </dgm:t>
    </dgm:pt>
    <dgm:pt modelId="{4FC425D3-A91A-4AA7-A9F9-C9FE1821250F}" type="sibTrans" cxnId="{7F0958C4-89B3-434A-9758-6C45B34BE5DD}">
      <dgm:prSet/>
      <dgm:spPr/>
      <dgm:t>
        <a:bodyPr/>
        <a:lstStyle/>
        <a:p>
          <a:endParaRPr lang="en-IE"/>
        </a:p>
      </dgm:t>
    </dgm:pt>
    <dgm:pt modelId="{0A4D87B8-E722-44E9-98BB-6D8548461932}">
      <dgm:prSet/>
      <dgm:spPr/>
      <dgm:t>
        <a:bodyPr/>
        <a:lstStyle/>
        <a:p>
          <a:r>
            <a:rPr lang="en-IE"/>
            <a:t>Representation</a:t>
          </a:r>
        </a:p>
      </dgm:t>
    </dgm:pt>
    <dgm:pt modelId="{BF4F1110-D021-473A-9932-AE2EE6F8DDD3}" type="parTrans" cxnId="{4486D054-C962-4966-A604-D593216E9D45}">
      <dgm:prSet/>
      <dgm:spPr/>
      <dgm:t>
        <a:bodyPr/>
        <a:lstStyle/>
        <a:p>
          <a:endParaRPr lang="en-IE"/>
        </a:p>
      </dgm:t>
    </dgm:pt>
    <dgm:pt modelId="{2CE54730-CD78-42CE-A7C4-7B65D34D4735}" type="sibTrans" cxnId="{4486D054-C962-4966-A604-D593216E9D45}">
      <dgm:prSet/>
      <dgm:spPr/>
      <dgm:t>
        <a:bodyPr/>
        <a:lstStyle/>
        <a:p>
          <a:endParaRPr lang="en-IE"/>
        </a:p>
      </dgm:t>
    </dgm:pt>
    <dgm:pt modelId="{2000BC3C-1C15-45A4-9302-6115B69742EE}">
      <dgm:prSet/>
      <dgm:spPr/>
      <dgm:t>
        <a:bodyPr/>
        <a:lstStyle/>
        <a:p>
          <a:r>
            <a:rPr lang="en-IE"/>
            <a:t>Symbols</a:t>
          </a:r>
        </a:p>
      </dgm:t>
    </dgm:pt>
    <dgm:pt modelId="{9850A177-AB61-4F42-8C96-E6B2091B390E}" type="parTrans" cxnId="{2AECF8FB-8299-449A-B106-310DE8D66072}">
      <dgm:prSet/>
      <dgm:spPr/>
      <dgm:t>
        <a:bodyPr/>
        <a:lstStyle/>
        <a:p>
          <a:endParaRPr lang="en-IE"/>
        </a:p>
      </dgm:t>
    </dgm:pt>
    <dgm:pt modelId="{0E1F8C8B-3ED7-41F2-AB00-0789F6546D68}" type="sibTrans" cxnId="{2AECF8FB-8299-449A-B106-310DE8D66072}">
      <dgm:prSet/>
      <dgm:spPr/>
      <dgm:t>
        <a:bodyPr/>
        <a:lstStyle/>
        <a:p>
          <a:endParaRPr lang="en-IE"/>
        </a:p>
      </dgm:t>
    </dgm:pt>
    <dgm:pt modelId="{DC2FCC75-BBF5-402D-B0EC-2662F389C869}">
      <dgm:prSet/>
      <dgm:spPr/>
      <dgm:t>
        <a:bodyPr/>
        <a:lstStyle/>
        <a:p>
          <a:r>
            <a:rPr lang="en-IE" b="1" dirty="0"/>
            <a:t>For External Stakeholders</a:t>
          </a:r>
        </a:p>
      </dgm:t>
    </dgm:pt>
    <dgm:pt modelId="{9F97DF1C-8AFB-4996-A377-C49E5880E0E1}" type="parTrans" cxnId="{079320DB-8FA5-416C-BFFE-4480C7005366}">
      <dgm:prSet/>
      <dgm:spPr/>
      <dgm:t>
        <a:bodyPr/>
        <a:lstStyle/>
        <a:p>
          <a:endParaRPr lang="en-IE"/>
        </a:p>
      </dgm:t>
    </dgm:pt>
    <dgm:pt modelId="{1B8ADEB6-4C1D-4910-AEED-9E0B319090D7}" type="sibTrans" cxnId="{079320DB-8FA5-416C-BFFE-4480C7005366}">
      <dgm:prSet/>
      <dgm:spPr/>
      <dgm:t>
        <a:bodyPr/>
        <a:lstStyle/>
        <a:p>
          <a:endParaRPr lang="en-IE"/>
        </a:p>
      </dgm:t>
    </dgm:pt>
    <dgm:pt modelId="{3D4F0D2B-6819-425A-8B54-D9BB58C7EBA4}">
      <dgm:prSet/>
      <dgm:spPr/>
      <dgm:t>
        <a:bodyPr/>
        <a:lstStyle/>
        <a:p>
          <a:r>
            <a:rPr lang="en-IE"/>
            <a:t>Status</a:t>
          </a:r>
        </a:p>
      </dgm:t>
    </dgm:pt>
    <dgm:pt modelId="{2566A87B-73DA-46CE-A4B7-2B8467CCE992}" type="parTrans" cxnId="{C63D579F-027B-4859-A242-AEB3971F4610}">
      <dgm:prSet/>
      <dgm:spPr/>
      <dgm:t>
        <a:bodyPr/>
        <a:lstStyle/>
        <a:p>
          <a:endParaRPr lang="en-IE"/>
        </a:p>
      </dgm:t>
    </dgm:pt>
    <dgm:pt modelId="{128FD8F1-005D-4495-812C-AED4C119F286}" type="sibTrans" cxnId="{C63D579F-027B-4859-A242-AEB3971F4610}">
      <dgm:prSet/>
      <dgm:spPr/>
      <dgm:t>
        <a:bodyPr/>
        <a:lstStyle/>
        <a:p>
          <a:endParaRPr lang="en-IE"/>
        </a:p>
      </dgm:t>
    </dgm:pt>
    <dgm:pt modelId="{33FA3749-B323-4300-A6D4-64731E3F89D2}">
      <dgm:prSet/>
      <dgm:spPr/>
      <dgm:t>
        <a:bodyPr/>
        <a:lstStyle/>
        <a:p>
          <a:r>
            <a:rPr lang="en-IE" dirty="0"/>
            <a:t>Resource dependence</a:t>
          </a:r>
        </a:p>
      </dgm:t>
    </dgm:pt>
    <dgm:pt modelId="{513AC9BC-94FC-41BF-9800-EEF58F2BA9FF}" type="parTrans" cxnId="{D392E14E-122D-464C-B157-2AABE227555F}">
      <dgm:prSet/>
      <dgm:spPr/>
      <dgm:t>
        <a:bodyPr/>
        <a:lstStyle/>
        <a:p>
          <a:endParaRPr lang="en-IE"/>
        </a:p>
      </dgm:t>
    </dgm:pt>
    <dgm:pt modelId="{683DD391-3E39-467F-88FF-AD6762C89553}" type="sibTrans" cxnId="{D392E14E-122D-464C-B157-2AABE227555F}">
      <dgm:prSet/>
      <dgm:spPr/>
      <dgm:t>
        <a:bodyPr/>
        <a:lstStyle/>
        <a:p>
          <a:endParaRPr lang="en-IE"/>
        </a:p>
      </dgm:t>
    </dgm:pt>
    <dgm:pt modelId="{076438F3-62DF-49B0-993E-E03999073D5D}">
      <dgm:prSet/>
      <dgm:spPr/>
      <dgm:t>
        <a:bodyPr/>
        <a:lstStyle/>
        <a:p>
          <a:r>
            <a:rPr lang="en-IE"/>
            <a:t>Negotiation arrangements</a:t>
          </a:r>
        </a:p>
      </dgm:t>
    </dgm:pt>
    <dgm:pt modelId="{79741F51-05B3-429E-84EA-35A3DAEB8222}" type="parTrans" cxnId="{4ADB6A5B-62A7-4F8F-8C8A-F87E0CB8B2AD}">
      <dgm:prSet/>
      <dgm:spPr/>
      <dgm:t>
        <a:bodyPr/>
        <a:lstStyle/>
        <a:p>
          <a:endParaRPr lang="en-IE"/>
        </a:p>
      </dgm:t>
    </dgm:pt>
    <dgm:pt modelId="{BE1DFBA4-2E68-4A23-9E17-B8B854F2A2EA}" type="sibTrans" cxnId="{4ADB6A5B-62A7-4F8F-8C8A-F87E0CB8B2AD}">
      <dgm:prSet/>
      <dgm:spPr/>
      <dgm:t>
        <a:bodyPr/>
        <a:lstStyle/>
        <a:p>
          <a:endParaRPr lang="en-IE"/>
        </a:p>
      </dgm:t>
    </dgm:pt>
    <dgm:pt modelId="{A0EA096B-8B4D-4928-A2AC-A3DD530BF49A}">
      <dgm:prSet/>
      <dgm:spPr/>
      <dgm:t>
        <a:bodyPr/>
        <a:lstStyle/>
        <a:p>
          <a:r>
            <a:rPr lang="en-IE"/>
            <a:t>Symbols</a:t>
          </a:r>
        </a:p>
      </dgm:t>
    </dgm:pt>
    <dgm:pt modelId="{B1ED49D4-9835-44DF-84CD-A0C54268271E}" type="parTrans" cxnId="{27C8097E-09A4-4F35-9145-66F40EEBF4A8}">
      <dgm:prSet/>
      <dgm:spPr/>
      <dgm:t>
        <a:bodyPr/>
        <a:lstStyle/>
        <a:p>
          <a:endParaRPr lang="en-IE"/>
        </a:p>
      </dgm:t>
    </dgm:pt>
    <dgm:pt modelId="{E73DC399-9DC1-45AD-A422-47DF325F5E09}" type="sibTrans" cxnId="{27C8097E-09A4-4F35-9145-66F40EEBF4A8}">
      <dgm:prSet/>
      <dgm:spPr/>
      <dgm:t>
        <a:bodyPr/>
        <a:lstStyle/>
        <a:p>
          <a:endParaRPr lang="en-IE"/>
        </a:p>
      </dgm:t>
    </dgm:pt>
    <dgm:pt modelId="{647F64FA-0C0F-45AE-9962-FE9A2D9B41C2}" type="pres">
      <dgm:prSet presAssocID="{34737225-4425-4087-A064-A5118107CE59}" presName="Name0" presStyleCnt="0">
        <dgm:presLayoutVars>
          <dgm:dir/>
          <dgm:animLvl val="lvl"/>
          <dgm:resizeHandles val="exact"/>
        </dgm:presLayoutVars>
      </dgm:prSet>
      <dgm:spPr/>
    </dgm:pt>
    <dgm:pt modelId="{8C50E99C-A51B-43CA-BAA1-018017372692}" type="pres">
      <dgm:prSet presAssocID="{382C4544-BEB1-4684-B4D3-85229C11852E}" presName="composite" presStyleCnt="0"/>
      <dgm:spPr/>
    </dgm:pt>
    <dgm:pt modelId="{4DBD5F6C-B665-4D0A-B17E-10689CD22AF7}" type="pres">
      <dgm:prSet presAssocID="{382C4544-BEB1-4684-B4D3-85229C11852E}" presName="parTx" presStyleLbl="alignNode1" presStyleIdx="0" presStyleCnt="2">
        <dgm:presLayoutVars>
          <dgm:chMax val="0"/>
          <dgm:chPref val="0"/>
          <dgm:bulletEnabled val="1"/>
        </dgm:presLayoutVars>
      </dgm:prSet>
      <dgm:spPr/>
    </dgm:pt>
    <dgm:pt modelId="{1774CBAF-3551-4160-8DD0-B818D9A62846}" type="pres">
      <dgm:prSet presAssocID="{382C4544-BEB1-4684-B4D3-85229C11852E}" presName="desTx" presStyleLbl="alignAccFollowNode1" presStyleIdx="0" presStyleCnt="2">
        <dgm:presLayoutVars>
          <dgm:bulletEnabled val="1"/>
        </dgm:presLayoutVars>
      </dgm:prSet>
      <dgm:spPr/>
    </dgm:pt>
    <dgm:pt modelId="{5FBE75B0-E5AA-4E85-8B61-7D6C72407917}" type="pres">
      <dgm:prSet presAssocID="{DB417159-D8F5-449E-B419-14FB022DA580}" presName="space" presStyleCnt="0"/>
      <dgm:spPr/>
    </dgm:pt>
    <dgm:pt modelId="{EC45A28D-9407-4719-932F-D7E0BCFC3090}" type="pres">
      <dgm:prSet presAssocID="{DC2FCC75-BBF5-402D-B0EC-2662F389C869}" presName="composite" presStyleCnt="0"/>
      <dgm:spPr/>
    </dgm:pt>
    <dgm:pt modelId="{BA569869-BE5E-49E2-A0D6-73AFBB3CAB53}" type="pres">
      <dgm:prSet presAssocID="{DC2FCC75-BBF5-402D-B0EC-2662F389C869}" presName="parTx" presStyleLbl="alignNode1" presStyleIdx="1" presStyleCnt="2">
        <dgm:presLayoutVars>
          <dgm:chMax val="0"/>
          <dgm:chPref val="0"/>
          <dgm:bulletEnabled val="1"/>
        </dgm:presLayoutVars>
      </dgm:prSet>
      <dgm:spPr/>
    </dgm:pt>
    <dgm:pt modelId="{5FECE27D-F92E-424C-AA2E-F31088B44434}" type="pres">
      <dgm:prSet presAssocID="{DC2FCC75-BBF5-402D-B0EC-2662F389C869}" presName="desTx" presStyleLbl="alignAccFollowNode1" presStyleIdx="1" presStyleCnt="2">
        <dgm:presLayoutVars>
          <dgm:bulletEnabled val="1"/>
        </dgm:presLayoutVars>
      </dgm:prSet>
      <dgm:spPr/>
    </dgm:pt>
  </dgm:ptLst>
  <dgm:cxnLst>
    <dgm:cxn modelId="{FCAC3A19-9E2B-4CD2-ACA4-A0663F6FD1F2}" type="presOf" srcId="{34737225-4425-4087-A064-A5118107CE59}" destId="{647F64FA-0C0F-45AE-9962-FE9A2D9B41C2}" srcOrd="0" destOrd="0" presId="urn:microsoft.com/office/officeart/2005/8/layout/hList1"/>
    <dgm:cxn modelId="{7BE32F20-54C3-446D-A9D0-862F99A15694}" type="presOf" srcId="{3D4F0D2B-6819-425A-8B54-D9BB58C7EBA4}" destId="{5FECE27D-F92E-424C-AA2E-F31088B44434}" srcOrd="0" destOrd="0" presId="urn:microsoft.com/office/officeart/2005/8/layout/hList1"/>
    <dgm:cxn modelId="{CF337F29-260B-4A43-812E-56D67395B0A6}" type="presOf" srcId="{0A4D87B8-E722-44E9-98BB-6D8548461932}" destId="{1774CBAF-3551-4160-8DD0-B818D9A62846}" srcOrd="0" destOrd="2" presId="urn:microsoft.com/office/officeart/2005/8/layout/hList1"/>
    <dgm:cxn modelId="{68655944-F8B8-40A3-8F43-D8507B84C246}" srcId="{382C4544-BEB1-4684-B4D3-85229C11852E}" destId="{FF24075E-D72D-47C6-B130-563C9845871F}" srcOrd="0" destOrd="0" parTransId="{A8AB9A6A-C78A-41E4-9CB3-B40A81B983D4}" sibTransId="{FDBD9D3C-E185-449A-B350-C132AC091910}"/>
    <dgm:cxn modelId="{DD90E649-D4E1-4E66-8BCD-F2CC7310CFE3}" srcId="{34737225-4425-4087-A064-A5118107CE59}" destId="{382C4544-BEB1-4684-B4D3-85229C11852E}" srcOrd="0" destOrd="0" parTransId="{FF13E2BA-C7BF-478D-BD42-E1B25D452DB4}" sibTransId="{DB417159-D8F5-449E-B419-14FB022DA580}"/>
    <dgm:cxn modelId="{D392E14E-122D-464C-B157-2AABE227555F}" srcId="{DC2FCC75-BBF5-402D-B0EC-2662F389C869}" destId="{33FA3749-B323-4300-A6D4-64731E3F89D2}" srcOrd="1" destOrd="0" parTransId="{513AC9BC-94FC-41BF-9800-EEF58F2BA9FF}" sibTransId="{683DD391-3E39-467F-88FF-AD6762C89553}"/>
    <dgm:cxn modelId="{4486D054-C962-4966-A604-D593216E9D45}" srcId="{382C4544-BEB1-4684-B4D3-85229C11852E}" destId="{0A4D87B8-E722-44E9-98BB-6D8548461932}" srcOrd="2" destOrd="0" parTransId="{BF4F1110-D021-473A-9932-AE2EE6F8DDD3}" sibTransId="{2CE54730-CD78-42CE-A7C4-7B65D34D4735}"/>
    <dgm:cxn modelId="{4ADB6A5B-62A7-4F8F-8C8A-F87E0CB8B2AD}" srcId="{DC2FCC75-BBF5-402D-B0EC-2662F389C869}" destId="{076438F3-62DF-49B0-993E-E03999073D5D}" srcOrd="2" destOrd="0" parTransId="{79741F51-05B3-429E-84EA-35A3DAEB8222}" sibTransId="{BE1DFBA4-2E68-4A23-9E17-B8B854F2A2EA}"/>
    <dgm:cxn modelId="{27C8097E-09A4-4F35-9145-66F40EEBF4A8}" srcId="{DC2FCC75-BBF5-402D-B0EC-2662F389C869}" destId="{A0EA096B-8B4D-4928-A2AC-A3DD530BF49A}" srcOrd="3" destOrd="0" parTransId="{B1ED49D4-9835-44DF-84CD-A0C54268271E}" sibTransId="{E73DC399-9DC1-45AD-A422-47DF325F5E09}"/>
    <dgm:cxn modelId="{C4C9D88E-A5D9-42E5-BB60-9E495939E27B}" type="presOf" srcId="{2000BC3C-1C15-45A4-9302-6115B69742EE}" destId="{1774CBAF-3551-4160-8DD0-B818D9A62846}" srcOrd="0" destOrd="3" presId="urn:microsoft.com/office/officeart/2005/8/layout/hList1"/>
    <dgm:cxn modelId="{902F2691-9A19-429D-83FC-3E4FFD819F38}" type="presOf" srcId="{076438F3-62DF-49B0-993E-E03999073D5D}" destId="{5FECE27D-F92E-424C-AA2E-F31088B44434}" srcOrd="0" destOrd="2" presId="urn:microsoft.com/office/officeart/2005/8/layout/hList1"/>
    <dgm:cxn modelId="{EBCA8194-7907-49D8-AABF-76A52156EBD5}" type="presOf" srcId="{A0EA096B-8B4D-4928-A2AC-A3DD530BF49A}" destId="{5FECE27D-F92E-424C-AA2E-F31088B44434}" srcOrd="0" destOrd="3" presId="urn:microsoft.com/office/officeart/2005/8/layout/hList1"/>
    <dgm:cxn modelId="{034DA399-5669-4FCF-9089-19B3DCD0C905}" type="presOf" srcId="{DC2FCC75-BBF5-402D-B0EC-2662F389C869}" destId="{BA569869-BE5E-49E2-A0D6-73AFBB3CAB53}" srcOrd="0" destOrd="0" presId="urn:microsoft.com/office/officeart/2005/8/layout/hList1"/>
    <dgm:cxn modelId="{C63D579F-027B-4859-A242-AEB3971F4610}" srcId="{DC2FCC75-BBF5-402D-B0EC-2662F389C869}" destId="{3D4F0D2B-6819-425A-8B54-D9BB58C7EBA4}" srcOrd="0" destOrd="0" parTransId="{2566A87B-73DA-46CE-A4B7-2B8467CCE992}" sibTransId="{128FD8F1-005D-4495-812C-AED4C119F286}"/>
    <dgm:cxn modelId="{DE0330B5-17AB-4A1B-A8F2-DF057405F1F2}" type="presOf" srcId="{33FA3749-B323-4300-A6D4-64731E3F89D2}" destId="{5FECE27D-F92E-424C-AA2E-F31088B44434}" srcOrd="0" destOrd="1" presId="urn:microsoft.com/office/officeart/2005/8/layout/hList1"/>
    <dgm:cxn modelId="{7F0958C4-89B3-434A-9758-6C45B34BE5DD}" srcId="{382C4544-BEB1-4684-B4D3-85229C11852E}" destId="{6DCC3373-4EB2-4800-BCD6-37A5FEB1C66A}" srcOrd="1" destOrd="0" parTransId="{64F83221-CBF5-449B-BACE-D4F0F583C434}" sibTransId="{4FC425D3-A91A-4AA7-A9F9-C9FE1821250F}"/>
    <dgm:cxn modelId="{079320DB-8FA5-416C-BFFE-4480C7005366}" srcId="{34737225-4425-4087-A064-A5118107CE59}" destId="{DC2FCC75-BBF5-402D-B0EC-2662F389C869}" srcOrd="1" destOrd="0" parTransId="{9F97DF1C-8AFB-4996-A377-C49E5880E0E1}" sibTransId="{1B8ADEB6-4C1D-4910-AEED-9E0B319090D7}"/>
    <dgm:cxn modelId="{3C0953E2-4696-4662-BE71-1B48009B9DBB}" type="presOf" srcId="{6DCC3373-4EB2-4800-BCD6-37A5FEB1C66A}" destId="{1774CBAF-3551-4160-8DD0-B818D9A62846}" srcOrd="0" destOrd="1" presId="urn:microsoft.com/office/officeart/2005/8/layout/hList1"/>
    <dgm:cxn modelId="{B80F70EA-18DC-46FE-85B3-53842B1EF854}" type="presOf" srcId="{FF24075E-D72D-47C6-B130-563C9845871F}" destId="{1774CBAF-3551-4160-8DD0-B818D9A62846}" srcOrd="0" destOrd="0" presId="urn:microsoft.com/office/officeart/2005/8/layout/hList1"/>
    <dgm:cxn modelId="{2AECF8FB-8299-449A-B106-310DE8D66072}" srcId="{382C4544-BEB1-4684-B4D3-85229C11852E}" destId="{2000BC3C-1C15-45A4-9302-6115B69742EE}" srcOrd="3" destOrd="0" parTransId="{9850A177-AB61-4F42-8C96-E6B2091B390E}" sibTransId="{0E1F8C8B-3ED7-41F2-AB00-0789F6546D68}"/>
    <dgm:cxn modelId="{138B8AFD-E3E0-4042-908A-9F4395CB1657}" type="presOf" srcId="{382C4544-BEB1-4684-B4D3-85229C11852E}" destId="{4DBD5F6C-B665-4D0A-B17E-10689CD22AF7}" srcOrd="0" destOrd="0" presId="urn:microsoft.com/office/officeart/2005/8/layout/hList1"/>
    <dgm:cxn modelId="{4108FB1C-0B87-4869-AB67-EDAA06DFC77E}" type="presParOf" srcId="{647F64FA-0C0F-45AE-9962-FE9A2D9B41C2}" destId="{8C50E99C-A51B-43CA-BAA1-018017372692}" srcOrd="0" destOrd="0" presId="urn:microsoft.com/office/officeart/2005/8/layout/hList1"/>
    <dgm:cxn modelId="{FB383891-94C6-418F-83F9-173EDB0EA2A5}" type="presParOf" srcId="{8C50E99C-A51B-43CA-BAA1-018017372692}" destId="{4DBD5F6C-B665-4D0A-B17E-10689CD22AF7}" srcOrd="0" destOrd="0" presId="urn:microsoft.com/office/officeart/2005/8/layout/hList1"/>
    <dgm:cxn modelId="{AF9320E1-B2EC-4FA2-B827-686BBBA6E2CC}" type="presParOf" srcId="{8C50E99C-A51B-43CA-BAA1-018017372692}" destId="{1774CBAF-3551-4160-8DD0-B818D9A62846}" srcOrd="1" destOrd="0" presId="urn:microsoft.com/office/officeart/2005/8/layout/hList1"/>
    <dgm:cxn modelId="{EC05A333-DE2A-4705-82D9-F1693025A1B4}" type="presParOf" srcId="{647F64FA-0C0F-45AE-9962-FE9A2D9B41C2}" destId="{5FBE75B0-E5AA-4E85-8B61-7D6C72407917}" srcOrd="1" destOrd="0" presId="urn:microsoft.com/office/officeart/2005/8/layout/hList1"/>
    <dgm:cxn modelId="{91134067-4CCE-409A-B830-DEFC1E283EFC}" type="presParOf" srcId="{647F64FA-0C0F-45AE-9962-FE9A2D9B41C2}" destId="{EC45A28D-9407-4719-932F-D7E0BCFC3090}" srcOrd="2" destOrd="0" presId="urn:microsoft.com/office/officeart/2005/8/layout/hList1"/>
    <dgm:cxn modelId="{246333CC-7766-4880-8F35-404909BF8ADE}" type="presParOf" srcId="{EC45A28D-9407-4719-932F-D7E0BCFC3090}" destId="{BA569869-BE5E-49E2-A0D6-73AFBB3CAB53}" srcOrd="0" destOrd="0" presId="urn:microsoft.com/office/officeart/2005/8/layout/hList1"/>
    <dgm:cxn modelId="{9D54F325-F5FD-4D74-AAEC-AC8B3C952EB4}" type="presParOf" srcId="{EC45A28D-9407-4719-932F-D7E0BCFC3090}" destId="{5FECE27D-F92E-424C-AA2E-F31088B44434}"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80F97D5-6C83-40CF-96E5-16027779D3EF}" type="doc">
      <dgm:prSet loTypeId="urn:microsoft.com/office/officeart/2005/8/layout/hList1" loCatId="list" qsTypeId="urn:microsoft.com/office/officeart/2005/8/quickstyle/simple1" qsCatId="simple" csTypeId="urn:microsoft.com/office/officeart/2005/8/colors/colorful5" csCatId="colorful" phldr="1"/>
      <dgm:spPr/>
      <dgm:t>
        <a:bodyPr/>
        <a:lstStyle/>
        <a:p>
          <a:endParaRPr lang="en-IE"/>
        </a:p>
      </dgm:t>
    </dgm:pt>
    <dgm:pt modelId="{2BFE2800-786A-4F86-9BFB-62655D1EAFA4}">
      <dgm:prSet custT="1"/>
      <dgm:spPr/>
      <dgm:t>
        <a:bodyPr/>
        <a:lstStyle/>
        <a:p>
          <a:r>
            <a:rPr lang="en-IE" sz="2000" b="1" dirty="0"/>
            <a:t>Within Organisations</a:t>
          </a:r>
        </a:p>
      </dgm:t>
    </dgm:pt>
    <dgm:pt modelId="{AFF4EB4E-51EE-40D0-94E5-D7D93926BEDF}" type="parTrans" cxnId="{D36C1C20-B30D-4E7C-96E4-13C6935AFBBB}">
      <dgm:prSet/>
      <dgm:spPr/>
      <dgm:t>
        <a:bodyPr/>
        <a:lstStyle/>
        <a:p>
          <a:endParaRPr lang="en-IE"/>
        </a:p>
      </dgm:t>
    </dgm:pt>
    <dgm:pt modelId="{127A3978-3F42-4226-B803-EF4378697F15}" type="sibTrans" cxnId="{D36C1C20-B30D-4E7C-96E4-13C6935AFBBB}">
      <dgm:prSet/>
      <dgm:spPr/>
      <dgm:t>
        <a:bodyPr/>
        <a:lstStyle/>
        <a:p>
          <a:endParaRPr lang="en-IE"/>
        </a:p>
      </dgm:t>
    </dgm:pt>
    <dgm:pt modelId="{12740D92-44AE-4D74-9EAE-7045D41B4E31}">
      <dgm:prSet/>
      <dgm:spPr/>
      <dgm:t>
        <a:bodyPr/>
        <a:lstStyle/>
        <a:p>
          <a:r>
            <a:rPr lang="en-IE" dirty="0"/>
            <a:t>Hierarchy (formal power) e.g. autocratic decision-making</a:t>
          </a:r>
        </a:p>
      </dgm:t>
    </dgm:pt>
    <dgm:pt modelId="{4222D925-17E2-4E2E-B915-C6BA2EA2A96B}" type="parTrans" cxnId="{E50ECB65-EAB0-4284-8D54-45BD3811773A}">
      <dgm:prSet/>
      <dgm:spPr/>
      <dgm:t>
        <a:bodyPr/>
        <a:lstStyle/>
        <a:p>
          <a:endParaRPr lang="en-IE"/>
        </a:p>
      </dgm:t>
    </dgm:pt>
    <dgm:pt modelId="{D88E07AD-3E82-44DC-A498-4EB01B721899}" type="sibTrans" cxnId="{E50ECB65-EAB0-4284-8D54-45BD3811773A}">
      <dgm:prSet/>
      <dgm:spPr/>
      <dgm:t>
        <a:bodyPr/>
        <a:lstStyle/>
        <a:p>
          <a:endParaRPr lang="en-IE"/>
        </a:p>
      </dgm:t>
    </dgm:pt>
    <dgm:pt modelId="{D8252295-5635-4225-A033-1DE207E9A30E}">
      <dgm:prSet/>
      <dgm:spPr/>
      <dgm:t>
        <a:bodyPr/>
        <a:lstStyle/>
        <a:p>
          <a:r>
            <a:rPr lang="en-IE" dirty="0"/>
            <a:t>Influence (informal power) e.g. charismatic leadership</a:t>
          </a:r>
        </a:p>
      </dgm:t>
    </dgm:pt>
    <dgm:pt modelId="{EEC5E013-6643-4D69-B575-5C9601CE5931}" type="parTrans" cxnId="{B6423B01-FA08-4E81-8B6C-B490713D054C}">
      <dgm:prSet/>
      <dgm:spPr/>
      <dgm:t>
        <a:bodyPr/>
        <a:lstStyle/>
        <a:p>
          <a:endParaRPr lang="en-IE"/>
        </a:p>
      </dgm:t>
    </dgm:pt>
    <dgm:pt modelId="{BEE30C1B-0D70-4734-B8DA-244AFF12CA76}" type="sibTrans" cxnId="{B6423B01-FA08-4E81-8B6C-B490713D054C}">
      <dgm:prSet/>
      <dgm:spPr/>
      <dgm:t>
        <a:bodyPr/>
        <a:lstStyle/>
        <a:p>
          <a:endParaRPr lang="en-IE"/>
        </a:p>
      </dgm:t>
    </dgm:pt>
    <dgm:pt modelId="{2BAB0128-8550-440C-AE76-E549C8400A78}">
      <dgm:prSet/>
      <dgm:spPr/>
      <dgm:t>
        <a:bodyPr/>
        <a:lstStyle/>
        <a:p>
          <a:r>
            <a:rPr lang="en-IE" dirty="0"/>
            <a:t>Control of strategic resources e.g. strategic products</a:t>
          </a:r>
        </a:p>
      </dgm:t>
    </dgm:pt>
    <dgm:pt modelId="{D4BF7C01-9E0F-4DC9-B9E8-21B37508CCCA}" type="parTrans" cxnId="{5F603CE1-9E04-4AF9-9136-215C8910B5E0}">
      <dgm:prSet/>
      <dgm:spPr/>
      <dgm:t>
        <a:bodyPr/>
        <a:lstStyle/>
        <a:p>
          <a:endParaRPr lang="en-IE"/>
        </a:p>
      </dgm:t>
    </dgm:pt>
    <dgm:pt modelId="{73E86194-103B-4026-8F89-B514734FC1C4}" type="sibTrans" cxnId="{5F603CE1-9E04-4AF9-9136-215C8910B5E0}">
      <dgm:prSet/>
      <dgm:spPr/>
      <dgm:t>
        <a:bodyPr/>
        <a:lstStyle/>
        <a:p>
          <a:endParaRPr lang="en-IE"/>
        </a:p>
      </dgm:t>
    </dgm:pt>
    <dgm:pt modelId="{0F9B3649-528C-4A16-82D5-97BAD678F20C}">
      <dgm:prSet/>
      <dgm:spPr/>
      <dgm:t>
        <a:bodyPr/>
        <a:lstStyle/>
        <a:p>
          <a:r>
            <a:rPr lang="en-IE"/>
            <a:t>Possession of knowledge and skills, e.g. computer specialists</a:t>
          </a:r>
        </a:p>
      </dgm:t>
    </dgm:pt>
    <dgm:pt modelId="{DEDCC709-95FB-4FE8-9857-1835F156E77A}" type="parTrans" cxnId="{B4C4412B-7613-46BB-8CC4-0E446982820C}">
      <dgm:prSet/>
      <dgm:spPr/>
      <dgm:t>
        <a:bodyPr/>
        <a:lstStyle/>
        <a:p>
          <a:endParaRPr lang="en-IE"/>
        </a:p>
      </dgm:t>
    </dgm:pt>
    <dgm:pt modelId="{B590F9E6-1041-4948-B033-B953CBDBE1C3}" type="sibTrans" cxnId="{B4C4412B-7613-46BB-8CC4-0E446982820C}">
      <dgm:prSet/>
      <dgm:spPr/>
      <dgm:t>
        <a:bodyPr/>
        <a:lstStyle/>
        <a:p>
          <a:endParaRPr lang="en-IE"/>
        </a:p>
      </dgm:t>
    </dgm:pt>
    <dgm:pt modelId="{8430D653-1A4F-4F80-94C1-560BE6845964}">
      <dgm:prSet/>
      <dgm:spPr/>
      <dgm:t>
        <a:bodyPr/>
        <a:lstStyle/>
        <a:p>
          <a:r>
            <a:rPr lang="en-IE"/>
            <a:t>Controls of the human environment e.g. negotiation skills</a:t>
          </a:r>
        </a:p>
      </dgm:t>
    </dgm:pt>
    <dgm:pt modelId="{A870EE2B-2FF3-4606-99A5-78AD37D7F084}" type="parTrans" cxnId="{2AC79C6A-DABC-49B7-9DCF-370E3581EF3D}">
      <dgm:prSet/>
      <dgm:spPr/>
      <dgm:t>
        <a:bodyPr/>
        <a:lstStyle/>
        <a:p>
          <a:endParaRPr lang="en-IE"/>
        </a:p>
      </dgm:t>
    </dgm:pt>
    <dgm:pt modelId="{725A5B4C-258F-4397-B4AE-4CDAE204C6E2}" type="sibTrans" cxnId="{2AC79C6A-DABC-49B7-9DCF-370E3581EF3D}">
      <dgm:prSet/>
      <dgm:spPr/>
      <dgm:t>
        <a:bodyPr/>
        <a:lstStyle/>
        <a:p>
          <a:endParaRPr lang="en-IE"/>
        </a:p>
      </dgm:t>
    </dgm:pt>
    <dgm:pt modelId="{849E786B-31B3-4163-9916-606AE55497DB}">
      <dgm:prSet/>
      <dgm:spPr/>
      <dgm:t>
        <a:bodyPr/>
        <a:lstStyle/>
        <a:p>
          <a:r>
            <a:rPr lang="en-IE"/>
            <a:t>Involvement in strategy implementation, e.g. by exercising discretion</a:t>
          </a:r>
        </a:p>
      </dgm:t>
    </dgm:pt>
    <dgm:pt modelId="{25DA5D85-8C4B-4563-98D1-663D75240E41}" type="parTrans" cxnId="{07CC0E65-5EB9-4637-BF20-70FAB12D64BB}">
      <dgm:prSet/>
      <dgm:spPr/>
      <dgm:t>
        <a:bodyPr/>
        <a:lstStyle/>
        <a:p>
          <a:endParaRPr lang="en-IE"/>
        </a:p>
      </dgm:t>
    </dgm:pt>
    <dgm:pt modelId="{F3C51BDF-9733-428E-A08C-7990718D6EAF}" type="sibTrans" cxnId="{07CC0E65-5EB9-4637-BF20-70FAB12D64BB}">
      <dgm:prSet/>
      <dgm:spPr/>
      <dgm:t>
        <a:bodyPr/>
        <a:lstStyle/>
        <a:p>
          <a:endParaRPr lang="en-IE"/>
        </a:p>
      </dgm:t>
    </dgm:pt>
    <dgm:pt modelId="{89DC1BFE-76FC-4048-A206-74A12035C508}">
      <dgm:prSet custT="1"/>
      <dgm:spPr/>
      <dgm:t>
        <a:bodyPr/>
        <a:lstStyle/>
        <a:p>
          <a:r>
            <a:rPr lang="en-IE" sz="2000" b="1" dirty="0"/>
            <a:t>For External Stakeholders</a:t>
          </a:r>
        </a:p>
      </dgm:t>
    </dgm:pt>
    <dgm:pt modelId="{0C23227D-5A4A-4FE5-AAE1-20A12D6B9513}" type="parTrans" cxnId="{AEF63F8F-A8B2-428A-896A-E248D8599BB3}">
      <dgm:prSet/>
      <dgm:spPr/>
      <dgm:t>
        <a:bodyPr/>
        <a:lstStyle/>
        <a:p>
          <a:endParaRPr lang="en-IE"/>
        </a:p>
      </dgm:t>
    </dgm:pt>
    <dgm:pt modelId="{20AAF8C4-5F47-4D15-B6AB-6A33A4168F6A}" type="sibTrans" cxnId="{AEF63F8F-A8B2-428A-896A-E248D8599BB3}">
      <dgm:prSet/>
      <dgm:spPr/>
      <dgm:t>
        <a:bodyPr/>
        <a:lstStyle/>
        <a:p>
          <a:endParaRPr lang="en-IE"/>
        </a:p>
      </dgm:t>
    </dgm:pt>
    <dgm:pt modelId="{6E6ABAF8-1C49-456B-804E-1C03BB6C6FD3}">
      <dgm:prSet/>
      <dgm:spPr/>
      <dgm:t>
        <a:bodyPr/>
        <a:lstStyle/>
        <a:p>
          <a:r>
            <a:rPr lang="en-IE"/>
            <a:t>Control of strategic resources e.g. materials, labour, finances</a:t>
          </a:r>
        </a:p>
      </dgm:t>
    </dgm:pt>
    <dgm:pt modelId="{6F8C42C4-3F17-440B-84F3-A2F0090F1B2E}" type="parTrans" cxnId="{468A329C-9B8B-40E2-89D1-4508439C62A7}">
      <dgm:prSet/>
      <dgm:spPr/>
      <dgm:t>
        <a:bodyPr/>
        <a:lstStyle/>
        <a:p>
          <a:endParaRPr lang="en-IE"/>
        </a:p>
      </dgm:t>
    </dgm:pt>
    <dgm:pt modelId="{34E49A9C-5808-456A-9E80-5FEB060DC903}" type="sibTrans" cxnId="{468A329C-9B8B-40E2-89D1-4508439C62A7}">
      <dgm:prSet/>
      <dgm:spPr/>
      <dgm:t>
        <a:bodyPr/>
        <a:lstStyle/>
        <a:p>
          <a:endParaRPr lang="en-IE"/>
        </a:p>
      </dgm:t>
    </dgm:pt>
    <dgm:pt modelId="{79A66B77-47B4-425F-80F6-0273D882CA89}">
      <dgm:prSet/>
      <dgm:spPr/>
      <dgm:t>
        <a:bodyPr/>
        <a:lstStyle/>
        <a:p>
          <a:r>
            <a:rPr lang="en-IE"/>
            <a:t>Involvement in strategy implementation e.g. distribution outlets, agents</a:t>
          </a:r>
        </a:p>
      </dgm:t>
    </dgm:pt>
    <dgm:pt modelId="{8D77E1F5-3D18-4D62-B6CF-8D6202C6A6F3}" type="parTrans" cxnId="{D2E099DD-0F68-4B67-B958-3693F2A7A3C6}">
      <dgm:prSet/>
      <dgm:spPr/>
      <dgm:t>
        <a:bodyPr/>
        <a:lstStyle/>
        <a:p>
          <a:endParaRPr lang="en-IE"/>
        </a:p>
      </dgm:t>
    </dgm:pt>
    <dgm:pt modelId="{9D24F51A-C211-4CD1-9F8F-7F4536762E69}" type="sibTrans" cxnId="{D2E099DD-0F68-4B67-B958-3693F2A7A3C6}">
      <dgm:prSet/>
      <dgm:spPr/>
      <dgm:t>
        <a:bodyPr/>
        <a:lstStyle/>
        <a:p>
          <a:endParaRPr lang="en-IE"/>
        </a:p>
      </dgm:t>
    </dgm:pt>
    <dgm:pt modelId="{7468B01F-E339-4075-9203-55786C1C7F6B}">
      <dgm:prSet/>
      <dgm:spPr/>
      <dgm:t>
        <a:bodyPr/>
        <a:lstStyle/>
        <a:p>
          <a:r>
            <a:rPr lang="en-IE"/>
            <a:t>Possession of knowledge or skills, e.g. subcontractors, partners</a:t>
          </a:r>
        </a:p>
      </dgm:t>
    </dgm:pt>
    <dgm:pt modelId="{DCD502AA-2105-48FE-88CF-27F5568C3823}" type="parTrans" cxnId="{DF162C36-6C11-465E-8567-D38991A5D3F6}">
      <dgm:prSet/>
      <dgm:spPr/>
      <dgm:t>
        <a:bodyPr/>
        <a:lstStyle/>
        <a:p>
          <a:endParaRPr lang="en-IE"/>
        </a:p>
      </dgm:t>
    </dgm:pt>
    <dgm:pt modelId="{6F38D4F6-EC9E-4B25-9C8C-D7A1C40D066A}" type="sibTrans" cxnId="{DF162C36-6C11-465E-8567-D38991A5D3F6}">
      <dgm:prSet/>
      <dgm:spPr/>
      <dgm:t>
        <a:bodyPr/>
        <a:lstStyle/>
        <a:p>
          <a:endParaRPr lang="en-IE"/>
        </a:p>
      </dgm:t>
    </dgm:pt>
    <dgm:pt modelId="{031B74EB-2256-4FEF-A67C-7427C224762F}">
      <dgm:prSet/>
      <dgm:spPr/>
      <dgm:t>
        <a:bodyPr/>
        <a:lstStyle/>
        <a:p>
          <a:r>
            <a:rPr lang="en-IE"/>
            <a:t>Through internal links, e.g. informal influence</a:t>
          </a:r>
        </a:p>
      </dgm:t>
    </dgm:pt>
    <dgm:pt modelId="{36D13D1E-BA33-4814-A4D0-5280C9DD0028}" type="parTrans" cxnId="{C5121AE9-A613-416E-AFB0-592B8651E9F6}">
      <dgm:prSet/>
      <dgm:spPr/>
      <dgm:t>
        <a:bodyPr/>
        <a:lstStyle/>
        <a:p>
          <a:endParaRPr lang="en-IE"/>
        </a:p>
      </dgm:t>
    </dgm:pt>
    <dgm:pt modelId="{6AEA7933-F85A-4381-9516-FC479E329EFE}" type="sibTrans" cxnId="{C5121AE9-A613-416E-AFB0-592B8651E9F6}">
      <dgm:prSet/>
      <dgm:spPr/>
      <dgm:t>
        <a:bodyPr/>
        <a:lstStyle/>
        <a:p>
          <a:endParaRPr lang="en-IE"/>
        </a:p>
      </dgm:t>
    </dgm:pt>
    <dgm:pt modelId="{103B9544-A09C-4943-A29E-683217F11A3F}" type="pres">
      <dgm:prSet presAssocID="{180F97D5-6C83-40CF-96E5-16027779D3EF}" presName="Name0" presStyleCnt="0">
        <dgm:presLayoutVars>
          <dgm:dir/>
          <dgm:animLvl val="lvl"/>
          <dgm:resizeHandles val="exact"/>
        </dgm:presLayoutVars>
      </dgm:prSet>
      <dgm:spPr/>
    </dgm:pt>
    <dgm:pt modelId="{0E06F512-A90F-49D6-A6F8-805956126DB2}" type="pres">
      <dgm:prSet presAssocID="{2BFE2800-786A-4F86-9BFB-62655D1EAFA4}" presName="composite" presStyleCnt="0"/>
      <dgm:spPr/>
    </dgm:pt>
    <dgm:pt modelId="{EE1B823D-F929-436E-8988-DFAAC5389A73}" type="pres">
      <dgm:prSet presAssocID="{2BFE2800-786A-4F86-9BFB-62655D1EAFA4}" presName="parTx" presStyleLbl="alignNode1" presStyleIdx="0" presStyleCnt="2">
        <dgm:presLayoutVars>
          <dgm:chMax val="0"/>
          <dgm:chPref val="0"/>
          <dgm:bulletEnabled val="1"/>
        </dgm:presLayoutVars>
      </dgm:prSet>
      <dgm:spPr/>
    </dgm:pt>
    <dgm:pt modelId="{56EC3ADC-2D57-44EA-9780-4DFE193AEAC2}" type="pres">
      <dgm:prSet presAssocID="{2BFE2800-786A-4F86-9BFB-62655D1EAFA4}" presName="desTx" presStyleLbl="alignAccFollowNode1" presStyleIdx="0" presStyleCnt="2">
        <dgm:presLayoutVars>
          <dgm:bulletEnabled val="1"/>
        </dgm:presLayoutVars>
      </dgm:prSet>
      <dgm:spPr/>
    </dgm:pt>
    <dgm:pt modelId="{F31710C7-D9A7-44F6-9316-C243AF2BE141}" type="pres">
      <dgm:prSet presAssocID="{127A3978-3F42-4226-B803-EF4378697F15}" presName="space" presStyleCnt="0"/>
      <dgm:spPr/>
    </dgm:pt>
    <dgm:pt modelId="{6C584F9F-72F7-469F-B69A-1B35D9B37F1A}" type="pres">
      <dgm:prSet presAssocID="{89DC1BFE-76FC-4048-A206-74A12035C508}" presName="composite" presStyleCnt="0"/>
      <dgm:spPr/>
    </dgm:pt>
    <dgm:pt modelId="{70CCBBAA-139B-40F7-B8A8-00F127F1071E}" type="pres">
      <dgm:prSet presAssocID="{89DC1BFE-76FC-4048-A206-74A12035C508}" presName="parTx" presStyleLbl="alignNode1" presStyleIdx="1" presStyleCnt="2">
        <dgm:presLayoutVars>
          <dgm:chMax val="0"/>
          <dgm:chPref val="0"/>
          <dgm:bulletEnabled val="1"/>
        </dgm:presLayoutVars>
      </dgm:prSet>
      <dgm:spPr/>
    </dgm:pt>
    <dgm:pt modelId="{FA682D93-EE65-40FB-9DF4-F2AEC40D4D65}" type="pres">
      <dgm:prSet presAssocID="{89DC1BFE-76FC-4048-A206-74A12035C508}" presName="desTx" presStyleLbl="alignAccFollowNode1" presStyleIdx="1" presStyleCnt="2">
        <dgm:presLayoutVars>
          <dgm:bulletEnabled val="1"/>
        </dgm:presLayoutVars>
      </dgm:prSet>
      <dgm:spPr/>
    </dgm:pt>
  </dgm:ptLst>
  <dgm:cxnLst>
    <dgm:cxn modelId="{B6423B01-FA08-4E81-8B6C-B490713D054C}" srcId="{2BFE2800-786A-4F86-9BFB-62655D1EAFA4}" destId="{D8252295-5635-4225-A033-1DE207E9A30E}" srcOrd="1" destOrd="0" parTransId="{EEC5E013-6643-4D69-B575-5C9601CE5931}" sibTransId="{BEE30C1B-0D70-4734-B8DA-244AFF12CA76}"/>
    <dgm:cxn modelId="{4BE6B713-1524-4D14-B768-EC064651B214}" type="presOf" srcId="{2BFE2800-786A-4F86-9BFB-62655D1EAFA4}" destId="{EE1B823D-F929-436E-8988-DFAAC5389A73}" srcOrd="0" destOrd="0" presId="urn:microsoft.com/office/officeart/2005/8/layout/hList1"/>
    <dgm:cxn modelId="{3020C514-C9F8-4C93-AEFB-FD8DFF3DB1F0}" type="presOf" srcId="{12740D92-44AE-4D74-9EAE-7045D41B4E31}" destId="{56EC3ADC-2D57-44EA-9780-4DFE193AEAC2}" srcOrd="0" destOrd="0" presId="urn:microsoft.com/office/officeart/2005/8/layout/hList1"/>
    <dgm:cxn modelId="{D36C1C20-B30D-4E7C-96E4-13C6935AFBBB}" srcId="{180F97D5-6C83-40CF-96E5-16027779D3EF}" destId="{2BFE2800-786A-4F86-9BFB-62655D1EAFA4}" srcOrd="0" destOrd="0" parTransId="{AFF4EB4E-51EE-40D0-94E5-D7D93926BEDF}" sibTransId="{127A3978-3F42-4226-B803-EF4378697F15}"/>
    <dgm:cxn modelId="{B4C4412B-7613-46BB-8CC4-0E446982820C}" srcId="{2BFE2800-786A-4F86-9BFB-62655D1EAFA4}" destId="{0F9B3649-528C-4A16-82D5-97BAD678F20C}" srcOrd="3" destOrd="0" parTransId="{DEDCC709-95FB-4FE8-9857-1835F156E77A}" sibTransId="{B590F9E6-1041-4948-B033-B953CBDBE1C3}"/>
    <dgm:cxn modelId="{0895E731-C5DE-470F-A934-D1B58D2DFA07}" type="presOf" srcId="{180F97D5-6C83-40CF-96E5-16027779D3EF}" destId="{103B9544-A09C-4943-A29E-683217F11A3F}" srcOrd="0" destOrd="0" presId="urn:microsoft.com/office/officeart/2005/8/layout/hList1"/>
    <dgm:cxn modelId="{DF162C36-6C11-465E-8567-D38991A5D3F6}" srcId="{89DC1BFE-76FC-4048-A206-74A12035C508}" destId="{7468B01F-E339-4075-9203-55786C1C7F6B}" srcOrd="2" destOrd="0" parTransId="{DCD502AA-2105-48FE-88CF-27F5568C3823}" sibTransId="{6F38D4F6-EC9E-4B25-9C8C-D7A1C40D066A}"/>
    <dgm:cxn modelId="{57D36B41-0AF1-483C-A77C-0542E3F54A5D}" type="presOf" srcId="{031B74EB-2256-4FEF-A67C-7427C224762F}" destId="{FA682D93-EE65-40FB-9DF4-F2AEC40D4D65}" srcOrd="0" destOrd="3" presId="urn:microsoft.com/office/officeart/2005/8/layout/hList1"/>
    <dgm:cxn modelId="{BF938155-7BAC-4DCE-AD03-46366258D297}" type="presOf" srcId="{2BAB0128-8550-440C-AE76-E549C8400A78}" destId="{56EC3ADC-2D57-44EA-9780-4DFE193AEAC2}" srcOrd="0" destOrd="2" presId="urn:microsoft.com/office/officeart/2005/8/layout/hList1"/>
    <dgm:cxn modelId="{D4676E5E-0561-4215-B749-6498B5B7EE08}" type="presOf" srcId="{89DC1BFE-76FC-4048-A206-74A12035C508}" destId="{70CCBBAA-139B-40F7-B8A8-00F127F1071E}" srcOrd="0" destOrd="0" presId="urn:microsoft.com/office/officeart/2005/8/layout/hList1"/>
    <dgm:cxn modelId="{07CC0E65-5EB9-4637-BF20-70FAB12D64BB}" srcId="{2BFE2800-786A-4F86-9BFB-62655D1EAFA4}" destId="{849E786B-31B3-4163-9916-606AE55497DB}" srcOrd="5" destOrd="0" parTransId="{25DA5D85-8C4B-4563-98D1-663D75240E41}" sibTransId="{F3C51BDF-9733-428E-A08C-7990718D6EAF}"/>
    <dgm:cxn modelId="{E50ECB65-EAB0-4284-8D54-45BD3811773A}" srcId="{2BFE2800-786A-4F86-9BFB-62655D1EAFA4}" destId="{12740D92-44AE-4D74-9EAE-7045D41B4E31}" srcOrd="0" destOrd="0" parTransId="{4222D925-17E2-4E2E-B915-C6BA2EA2A96B}" sibTransId="{D88E07AD-3E82-44DC-A498-4EB01B721899}"/>
    <dgm:cxn modelId="{2AC79C6A-DABC-49B7-9DCF-370E3581EF3D}" srcId="{2BFE2800-786A-4F86-9BFB-62655D1EAFA4}" destId="{8430D653-1A4F-4F80-94C1-560BE6845964}" srcOrd="4" destOrd="0" parTransId="{A870EE2B-2FF3-4606-99A5-78AD37D7F084}" sibTransId="{725A5B4C-258F-4397-B4AE-4CDAE204C6E2}"/>
    <dgm:cxn modelId="{38748686-F7CB-4A03-BCBD-72F211C2AF53}" type="presOf" srcId="{79A66B77-47B4-425F-80F6-0273D882CA89}" destId="{FA682D93-EE65-40FB-9DF4-F2AEC40D4D65}" srcOrd="0" destOrd="1" presId="urn:microsoft.com/office/officeart/2005/8/layout/hList1"/>
    <dgm:cxn modelId="{AEF63F8F-A8B2-428A-896A-E248D8599BB3}" srcId="{180F97D5-6C83-40CF-96E5-16027779D3EF}" destId="{89DC1BFE-76FC-4048-A206-74A12035C508}" srcOrd="1" destOrd="0" parTransId="{0C23227D-5A4A-4FE5-AAE1-20A12D6B9513}" sibTransId="{20AAF8C4-5F47-4D15-B6AB-6A33A4168F6A}"/>
    <dgm:cxn modelId="{CF516991-32DC-43B5-96AC-0164CFC74265}" type="presOf" srcId="{8430D653-1A4F-4F80-94C1-560BE6845964}" destId="{56EC3ADC-2D57-44EA-9780-4DFE193AEAC2}" srcOrd="0" destOrd="4" presId="urn:microsoft.com/office/officeart/2005/8/layout/hList1"/>
    <dgm:cxn modelId="{468A329C-9B8B-40E2-89D1-4508439C62A7}" srcId="{89DC1BFE-76FC-4048-A206-74A12035C508}" destId="{6E6ABAF8-1C49-456B-804E-1C03BB6C6FD3}" srcOrd="0" destOrd="0" parTransId="{6F8C42C4-3F17-440B-84F3-A2F0090F1B2E}" sibTransId="{34E49A9C-5808-456A-9E80-5FEB060DC903}"/>
    <dgm:cxn modelId="{5B9520B2-D0B0-4D0A-9AFC-0268459BA421}" type="presOf" srcId="{D8252295-5635-4225-A033-1DE207E9A30E}" destId="{56EC3ADC-2D57-44EA-9780-4DFE193AEAC2}" srcOrd="0" destOrd="1" presId="urn:microsoft.com/office/officeart/2005/8/layout/hList1"/>
    <dgm:cxn modelId="{1E8370BA-28C8-4300-A7A6-D48AD9B63B63}" type="presOf" srcId="{6E6ABAF8-1C49-456B-804E-1C03BB6C6FD3}" destId="{FA682D93-EE65-40FB-9DF4-F2AEC40D4D65}" srcOrd="0" destOrd="0" presId="urn:microsoft.com/office/officeart/2005/8/layout/hList1"/>
    <dgm:cxn modelId="{1280E5CF-6437-420C-9B47-475237CADF02}" type="presOf" srcId="{7468B01F-E339-4075-9203-55786C1C7F6B}" destId="{FA682D93-EE65-40FB-9DF4-F2AEC40D4D65}" srcOrd="0" destOrd="2" presId="urn:microsoft.com/office/officeart/2005/8/layout/hList1"/>
    <dgm:cxn modelId="{B310DBD0-5499-4A9A-AD67-AD5CD710CF66}" type="presOf" srcId="{0F9B3649-528C-4A16-82D5-97BAD678F20C}" destId="{56EC3ADC-2D57-44EA-9780-4DFE193AEAC2}" srcOrd="0" destOrd="3" presId="urn:microsoft.com/office/officeart/2005/8/layout/hList1"/>
    <dgm:cxn modelId="{4D6C74D3-8138-47BA-B853-E34004D765C5}" type="presOf" srcId="{849E786B-31B3-4163-9916-606AE55497DB}" destId="{56EC3ADC-2D57-44EA-9780-4DFE193AEAC2}" srcOrd="0" destOrd="5" presId="urn:microsoft.com/office/officeart/2005/8/layout/hList1"/>
    <dgm:cxn modelId="{D2E099DD-0F68-4B67-B958-3693F2A7A3C6}" srcId="{89DC1BFE-76FC-4048-A206-74A12035C508}" destId="{79A66B77-47B4-425F-80F6-0273D882CA89}" srcOrd="1" destOrd="0" parTransId="{8D77E1F5-3D18-4D62-B6CF-8D6202C6A6F3}" sibTransId="{9D24F51A-C211-4CD1-9F8F-7F4536762E69}"/>
    <dgm:cxn modelId="{5F603CE1-9E04-4AF9-9136-215C8910B5E0}" srcId="{2BFE2800-786A-4F86-9BFB-62655D1EAFA4}" destId="{2BAB0128-8550-440C-AE76-E549C8400A78}" srcOrd="2" destOrd="0" parTransId="{D4BF7C01-9E0F-4DC9-B9E8-21B37508CCCA}" sibTransId="{73E86194-103B-4026-8F89-B514734FC1C4}"/>
    <dgm:cxn modelId="{C5121AE9-A613-416E-AFB0-592B8651E9F6}" srcId="{89DC1BFE-76FC-4048-A206-74A12035C508}" destId="{031B74EB-2256-4FEF-A67C-7427C224762F}" srcOrd="3" destOrd="0" parTransId="{36D13D1E-BA33-4814-A4D0-5280C9DD0028}" sibTransId="{6AEA7933-F85A-4381-9516-FC479E329EFE}"/>
    <dgm:cxn modelId="{333719B9-2081-4E8D-97E1-A76DAE75EABF}" type="presParOf" srcId="{103B9544-A09C-4943-A29E-683217F11A3F}" destId="{0E06F512-A90F-49D6-A6F8-805956126DB2}" srcOrd="0" destOrd="0" presId="urn:microsoft.com/office/officeart/2005/8/layout/hList1"/>
    <dgm:cxn modelId="{1A1CC120-150D-43F9-AB75-5D6AAA787B8C}" type="presParOf" srcId="{0E06F512-A90F-49D6-A6F8-805956126DB2}" destId="{EE1B823D-F929-436E-8988-DFAAC5389A73}" srcOrd="0" destOrd="0" presId="urn:microsoft.com/office/officeart/2005/8/layout/hList1"/>
    <dgm:cxn modelId="{D6F3F970-1E15-4FB2-8144-48F37B28A037}" type="presParOf" srcId="{0E06F512-A90F-49D6-A6F8-805956126DB2}" destId="{56EC3ADC-2D57-44EA-9780-4DFE193AEAC2}" srcOrd="1" destOrd="0" presId="urn:microsoft.com/office/officeart/2005/8/layout/hList1"/>
    <dgm:cxn modelId="{95C8CD00-48C3-4DDF-9C07-94391968CEFB}" type="presParOf" srcId="{103B9544-A09C-4943-A29E-683217F11A3F}" destId="{F31710C7-D9A7-44F6-9316-C243AF2BE141}" srcOrd="1" destOrd="0" presId="urn:microsoft.com/office/officeart/2005/8/layout/hList1"/>
    <dgm:cxn modelId="{67B7D812-BEB2-4E68-94A7-856D17A52307}" type="presParOf" srcId="{103B9544-A09C-4943-A29E-683217F11A3F}" destId="{6C584F9F-72F7-469F-B69A-1B35D9B37F1A}" srcOrd="2" destOrd="0" presId="urn:microsoft.com/office/officeart/2005/8/layout/hList1"/>
    <dgm:cxn modelId="{035297D9-E120-470A-95BC-DDD6429A46D3}" type="presParOf" srcId="{6C584F9F-72F7-469F-B69A-1B35D9B37F1A}" destId="{70CCBBAA-139B-40F7-B8A8-00F127F1071E}" srcOrd="0" destOrd="0" presId="urn:microsoft.com/office/officeart/2005/8/layout/hList1"/>
    <dgm:cxn modelId="{E6137564-4BB6-4377-8AAE-31767FC4DFA2}" type="presParOf" srcId="{6C584F9F-72F7-469F-B69A-1B35D9B37F1A}" destId="{FA682D93-EE65-40FB-9DF4-F2AEC40D4D65}"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281943A-D8F2-4371-8879-AA05907F2C1F}" type="doc">
      <dgm:prSet loTypeId="urn:microsoft.com/office/officeart/2005/8/layout/hList7" loCatId="list" qsTypeId="urn:microsoft.com/office/officeart/2005/8/quickstyle/simple1" qsCatId="simple" csTypeId="urn:microsoft.com/office/officeart/2005/8/colors/colorful5" csCatId="colorful" phldr="1"/>
      <dgm:spPr/>
      <dgm:t>
        <a:bodyPr/>
        <a:lstStyle/>
        <a:p>
          <a:endParaRPr lang="en-IE"/>
        </a:p>
      </dgm:t>
    </dgm:pt>
    <dgm:pt modelId="{27A4664D-5DFC-443C-8CB8-59CD80E4B47F}">
      <dgm:prSet/>
      <dgm:spPr/>
      <dgm:t>
        <a:bodyPr/>
        <a:lstStyle/>
        <a:p>
          <a:pPr algn="ctr"/>
          <a:r>
            <a:rPr lang="en-GB" b="1" i="0" baseline="0" dirty="0"/>
            <a:t>Thinking </a:t>
          </a:r>
          <a:endParaRPr lang="en-IE" b="1" dirty="0"/>
        </a:p>
      </dgm:t>
    </dgm:pt>
    <dgm:pt modelId="{5B2544FB-C98D-4EA3-8D9B-59B38DA24F7F}" type="parTrans" cxnId="{6FF45965-39E9-4926-AD48-46E6FF37C557}">
      <dgm:prSet/>
      <dgm:spPr/>
      <dgm:t>
        <a:bodyPr/>
        <a:lstStyle/>
        <a:p>
          <a:endParaRPr lang="en-IE"/>
        </a:p>
      </dgm:t>
    </dgm:pt>
    <dgm:pt modelId="{0055EC06-BC87-427B-90F0-38E71C270229}" type="sibTrans" cxnId="{6FF45965-39E9-4926-AD48-46E6FF37C557}">
      <dgm:prSet/>
      <dgm:spPr/>
      <dgm:t>
        <a:bodyPr/>
        <a:lstStyle/>
        <a:p>
          <a:endParaRPr lang="en-IE"/>
        </a:p>
      </dgm:t>
    </dgm:pt>
    <dgm:pt modelId="{7EA84B11-4EB0-4404-BA74-953DC1582B59}">
      <dgm:prSet/>
      <dgm:spPr/>
      <dgm:t>
        <a:bodyPr/>
        <a:lstStyle/>
        <a:p>
          <a:pPr algn="l"/>
          <a:r>
            <a:rPr lang="en-GB" b="0" i="0" baseline="0" dirty="0"/>
            <a:t>Plant – source of ideas &amp; vital spark</a:t>
          </a:r>
          <a:endParaRPr lang="en-IE" dirty="0"/>
        </a:p>
      </dgm:t>
    </dgm:pt>
    <dgm:pt modelId="{833A06B3-E94C-4E8C-9377-571E286EB557}" type="parTrans" cxnId="{4FB89D7F-D32D-4875-AE26-ADB939D5815A}">
      <dgm:prSet/>
      <dgm:spPr/>
      <dgm:t>
        <a:bodyPr/>
        <a:lstStyle/>
        <a:p>
          <a:endParaRPr lang="en-IE"/>
        </a:p>
      </dgm:t>
    </dgm:pt>
    <dgm:pt modelId="{248CB58F-508B-4012-8710-C099F4A587C6}" type="sibTrans" cxnId="{4FB89D7F-D32D-4875-AE26-ADB939D5815A}">
      <dgm:prSet/>
      <dgm:spPr/>
      <dgm:t>
        <a:bodyPr/>
        <a:lstStyle/>
        <a:p>
          <a:endParaRPr lang="en-IE"/>
        </a:p>
      </dgm:t>
    </dgm:pt>
    <dgm:pt modelId="{A90B9576-CCBE-4AD8-9323-B8686204D374}">
      <dgm:prSet/>
      <dgm:spPr/>
      <dgm:t>
        <a:bodyPr/>
        <a:lstStyle/>
        <a:p>
          <a:pPr algn="l"/>
          <a:r>
            <a:rPr lang="en-IE" b="0" i="0" baseline="0"/>
            <a:t>Monitor Evaluator – ‘rock’</a:t>
          </a:r>
          <a:endParaRPr lang="en-IE"/>
        </a:p>
      </dgm:t>
    </dgm:pt>
    <dgm:pt modelId="{A7537117-2CFC-4183-A05B-E0DAEE93FF82}" type="parTrans" cxnId="{4950BED4-1863-404D-B848-D7B6FACE2EBA}">
      <dgm:prSet/>
      <dgm:spPr/>
      <dgm:t>
        <a:bodyPr/>
        <a:lstStyle/>
        <a:p>
          <a:endParaRPr lang="en-IE"/>
        </a:p>
      </dgm:t>
    </dgm:pt>
    <dgm:pt modelId="{82CA9FBB-2C45-4834-9107-42D3A325A381}" type="sibTrans" cxnId="{4950BED4-1863-404D-B848-D7B6FACE2EBA}">
      <dgm:prSet/>
      <dgm:spPr/>
      <dgm:t>
        <a:bodyPr/>
        <a:lstStyle/>
        <a:p>
          <a:endParaRPr lang="en-IE"/>
        </a:p>
      </dgm:t>
    </dgm:pt>
    <dgm:pt modelId="{BF425DD3-4279-4B57-951F-FC0C98B0A15C}">
      <dgm:prSet/>
      <dgm:spPr/>
      <dgm:t>
        <a:bodyPr/>
        <a:lstStyle/>
        <a:p>
          <a:pPr algn="l"/>
          <a:r>
            <a:rPr lang="en-GB" b="0" i="0" baseline="0"/>
            <a:t>Specialist – source of technical knowledge</a:t>
          </a:r>
          <a:endParaRPr lang="en-IE"/>
        </a:p>
      </dgm:t>
    </dgm:pt>
    <dgm:pt modelId="{4A01639F-A106-49D4-BE64-EBA712788203}" type="parTrans" cxnId="{93BA2BBD-C74A-4B5C-AFBA-16E0BA378E5F}">
      <dgm:prSet/>
      <dgm:spPr/>
      <dgm:t>
        <a:bodyPr/>
        <a:lstStyle/>
        <a:p>
          <a:endParaRPr lang="en-IE"/>
        </a:p>
      </dgm:t>
    </dgm:pt>
    <dgm:pt modelId="{F829907E-8449-4BB0-9671-C50ECCE60348}" type="sibTrans" cxnId="{93BA2BBD-C74A-4B5C-AFBA-16E0BA378E5F}">
      <dgm:prSet/>
      <dgm:spPr/>
      <dgm:t>
        <a:bodyPr/>
        <a:lstStyle/>
        <a:p>
          <a:endParaRPr lang="en-IE"/>
        </a:p>
      </dgm:t>
    </dgm:pt>
    <dgm:pt modelId="{07625222-7355-4445-BA7D-559E0FC11740}">
      <dgm:prSet/>
      <dgm:spPr/>
      <dgm:t>
        <a:bodyPr/>
        <a:lstStyle/>
        <a:p>
          <a:pPr algn="ctr"/>
          <a:r>
            <a:rPr lang="en-IE" b="1" i="0" baseline="0" dirty="0"/>
            <a:t>People</a:t>
          </a:r>
          <a:endParaRPr lang="en-IE" b="1" dirty="0"/>
        </a:p>
      </dgm:t>
    </dgm:pt>
    <dgm:pt modelId="{BD51E12F-D05E-4943-B6AF-0DBEAD7CE597}" type="parTrans" cxnId="{FD82A3DD-8D96-483A-B239-BCB0C59B56F5}">
      <dgm:prSet/>
      <dgm:spPr/>
      <dgm:t>
        <a:bodyPr/>
        <a:lstStyle/>
        <a:p>
          <a:endParaRPr lang="en-IE"/>
        </a:p>
      </dgm:t>
    </dgm:pt>
    <dgm:pt modelId="{57AAED82-8F95-465E-B67A-33E037F3367E}" type="sibTrans" cxnId="{FD82A3DD-8D96-483A-B239-BCB0C59B56F5}">
      <dgm:prSet/>
      <dgm:spPr/>
      <dgm:t>
        <a:bodyPr/>
        <a:lstStyle/>
        <a:p>
          <a:endParaRPr lang="en-IE"/>
        </a:p>
      </dgm:t>
    </dgm:pt>
    <dgm:pt modelId="{3CA23FD5-B2CE-40EF-9B16-C9B93541A596}">
      <dgm:prSet/>
      <dgm:spPr/>
      <dgm:t>
        <a:bodyPr/>
        <a:lstStyle/>
        <a:p>
          <a:pPr algn="l"/>
          <a:r>
            <a:rPr lang="en-IE" b="0" i="0" baseline="0" dirty="0"/>
            <a:t>Coordinator – natural chairman</a:t>
          </a:r>
          <a:endParaRPr lang="en-IE" dirty="0"/>
        </a:p>
      </dgm:t>
    </dgm:pt>
    <dgm:pt modelId="{CC5C9052-BD50-475E-B4B2-D4690D599DCA}" type="parTrans" cxnId="{86CDF067-B661-4AD4-B649-3F7A8857E82A}">
      <dgm:prSet/>
      <dgm:spPr/>
      <dgm:t>
        <a:bodyPr/>
        <a:lstStyle/>
        <a:p>
          <a:endParaRPr lang="en-IE"/>
        </a:p>
      </dgm:t>
    </dgm:pt>
    <dgm:pt modelId="{7973952E-A42E-4276-8B12-2D51FB133C51}" type="sibTrans" cxnId="{86CDF067-B661-4AD4-B649-3F7A8857E82A}">
      <dgm:prSet/>
      <dgm:spPr/>
      <dgm:t>
        <a:bodyPr/>
        <a:lstStyle/>
        <a:p>
          <a:endParaRPr lang="en-IE"/>
        </a:p>
      </dgm:t>
    </dgm:pt>
    <dgm:pt modelId="{F2555C6F-DC4C-4A8C-9828-E281738361EA}">
      <dgm:prSet/>
      <dgm:spPr/>
      <dgm:t>
        <a:bodyPr/>
        <a:lstStyle/>
        <a:p>
          <a:pPr algn="l"/>
          <a:r>
            <a:rPr lang="en-IE" b="0" i="0" baseline="0"/>
            <a:t>Teamworker – counsellor</a:t>
          </a:r>
          <a:endParaRPr lang="en-IE"/>
        </a:p>
      </dgm:t>
    </dgm:pt>
    <dgm:pt modelId="{755D873A-D329-464A-AA06-03F18A603B0F}" type="parTrans" cxnId="{CBE58DD2-A3E7-4C97-858F-DBCD7EA0770D}">
      <dgm:prSet/>
      <dgm:spPr/>
      <dgm:t>
        <a:bodyPr/>
        <a:lstStyle/>
        <a:p>
          <a:endParaRPr lang="en-IE"/>
        </a:p>
      </dgm:t>
    </dgm:pt>
    <dgm:pt modelId="{5BBEE419-2ED4-4338-B7CB-CB18487B246E}" type="sibTrans" cxnId="{CBE58DD2-A3E7-4C97-858F-DBCD7EA0770D}">
      <dgm:prSet/>
      <dgm:spPr/>
      <dgm:t>
        <a:bodyPr/>
        <a:lstStyle/>
        <a:p>
          <a:endParaRPr lang="en-IE"/>
        </a:p>
      </dgm:t>
    </dgm:pt>
    <dgm:pt modelId="{724387D1-E1E2-402C-A327-DBB7988D446E}">
      <dgm:prSet/>
      <dgm:spPr/>
      <dgm:t>
        <a:bodyPr/>
        <a:lstStyle/>
        <a:p>
          <a:pPr algn="l"/>
          <a:r>
            <a:rPr lang="en-IE" b="0" i="0" baseline="0"/>
            <a:t>Resource Investigator – ‘fixer’</a:t>
          </a:r>
          <a:endParaRPr lang="en-IE"/>
        </a:p>
      </dgm:t>
    </dgm:pt>
    <dgm:pt modelId="{345E12F7-231F-47AD-918C-5D5BE03CDF29}" type="parTrans" cxnId="{0EA04187-9937-47BE-ABF1-FCC49BB04654}">
      <dgm:prSet/>
      <dgm:spPr/>
      <dgm:t>
        <a:bodyPr/>
        <a:lstStyle/>
        <a:p>
          <a:endParaRPr lang="en-IE"/>
        </a:p>
      </dgm:t>
    </dgm:pt>
    <dgm:pt modelId="{2DAF0FBE-0D1C-468A-8ACC-11B0B900DADD}" type="sibTrans" cxnId="{0EA04187-9937-47BE-ABF1-FCC49BB04654}">
      <dgm:prSet/>
      <dgm:spPr/>
      <dgm:t>
        <a:bodyPr/>
        <a:lstStyle/>
        <a:p>
          <a:endParaRPr lang="en-IE"/>
        </a:p>
      </dgm:t>
    </dgm:pt>
    <dgm:pt modelId="{7EF7789B-DC4C-43E7-9B5F-04365781FE22}">
      <dgm:prSet/>
      <dgm:spPr/>
      <dgm:t>
        <a:bodyPr/>
        <a:lstStyle/>
        <a:p>
          <a:pPr algn="ctr"/>
          <a:r>
            <a:rPr lang="en-IE" b="1" i="0" baseline="0" dirty="0"/>
            <a:t>Action</a:t>
          </a:r>
          <a:endParaRPr lang="en-IE" b="1" dirty="0"/>
        </a:p>
      </dgm:t>
    </dgm:pt>
    <dgm:pt modelId="{93F856E9-2371-4E3D-8F2B-D820A546B24A}" type="parTrans" cxnId="{22328BBA-B8AE-404F-8D5C-29798F9885BC}">
      <dgm:prSet/>
      <dgm:spPr/>
      <dgm:t>
        <a:bodyPr/>
        <a:lstStyle/>
        <a:p>
          <a:endParaRPr lang="en-IE"/>
        </a:p>
      </dgm:t>
    </dgm:pt>
    <dgm:pt modelId="{3D1436D3-6EA1-4AFE-AA46-688664E667E4}" type="sibTrans" cxnId="{22328BBA-B8AE-404F-8D5C-29798F9885BC}">
      <dgm:prSet/>
      <dgm:spPr/>
      <dgm:t>
        <a:bodyPr/>
        <a:lstStyle/>
        <a:p>
          <a:endParaRPr lang="en-IE"/>
        </a:p>
      </dgm:t>
    </dgm:pt>
    <dgm:pt modelId="{192659AB-7A51-4B62-A403-8FEB66850AC4}">
      <dgm:prSet/>
      <dgm:spPr/>
      <dgm:t>
        <a:bodyPr/>
        <a:lstStyle/>
        <a:p>
          <a:pPr algn="l"/>
          <a:r>
            <a:rPr lang="en-IE" b="0" i="0" baseline="0" dirty="0"/>
            <a:t>Shaper – self-elected leader</a:t>
          </a:r>
          <a:endParaRPr lang="en-IE" dirty="0"/>
        </a:p>
      </dgm:t>
    </dgm:pt>
    <dgm:pt modelId="{B5C2B1DA-DE8C-47C0-B990-73DF93ED14D4}" type="parTrans" cxnId="{6E8434CF-8824-4D74-9749-A7BA9BCF58E3}">
      <dgm:prSet/>
      <dgm:spPr/>
      <dgm:t>
        <a:bodyPr/>
        <a:lstStyle/>
        <a:p>
          <a:endParaRPr lang="en-IE"/>
        </a:p>
      </dgm:t>
    </dgm:pt>
    <dgm:pt modelId="{0DA28B4E-0267-489E-83DD-933BB9886C34}" type="sibTrans" cxnId="{6E8434CF-8824-4D74-9749-A7BA9BCF58E3}">
      <dgm:prSet/>
      <dgm:spPr/>
      <dgm:t>
        <a:bodyPr/>
        <a:lstStyle/>
        <a:p>
          <a:endParaRPr lang="en-IE"/>
        </a:p>
      </dgm:t>
    </dgm:pt>
    <dgm:pt modelId="{C5532F27-4CC0-4F3A-9F3B-DC6401EF5267}">
      <dgm:prSet/>
      <dgm:spPr/>
      <dgm:t>
        <a:bodyPr/>
        <a:lstStyle/>
        <a:p>
          <a:pPr algn="l"/>
          <a:r>
            <a:rPr lang="en-IE" b="0" i="0" baseline="0"/>
            <a:t>Implementer – ‘workhorse’</a:t>
          </a:r>
          <a:endParaRPr lang="en-IE"/>
        </a:p>
      </dgm:t>
    </dgm:pt>
    <dgm:pt modelId="{59873EFC-2A23-44C6-839D-A2A351A1231F}" type="parTrans" cxnId="{C9DB93CB-CD19-4BCD-B591-25620B076931}">
      <dgm:prSet/>
      <dgm:spPr/>
      <dgm:t>
        <a:bodyPr/>
        <a:lstStyle/>
        <a:p>
          <a:endParaRPr lang="en-IE"/>
        </a:p>
      </dgm:t>
    </dgm:pt>
    <dgm:pt modelId="{9DDE46F3-6897-47D8-9207-0C7FE2CE8E72}" type="sibTrans" cxnId="{C9DB93CB-CD19-4BCD-B591-25620B076931}">
      <dgm:prSet/>
      <dgm:spPr/>
      <dgm:t>
        <a:bodyPr/>
        <a:lstStyle/>
        <a:p>
          <a:endParaRPr lang="en-IE"/>
        </a:p>
      </dgm:t>
    </dgm:pt>
    <dgm:pt modelId="{7432B33E-3BE8-4DA5-B473-9A64899130D2}">
      <dgm:prSet/>
      <dgm:spPr/>
      <dgm:t>
        <a:bodyPr/>
        <a:lstStyle/>
        <a:p>
          <a:pPr algn="l"/>
          <a:r>
            <a:rPr lang="en-IE" b="0" i="0" baseline="0"/>
            <a:t>Completer Finisher – ‘worry-guts’</a:t>
          </a:r>
          <a:endParaRPr lang="en-IE"/>
        </a:p>
      </dgm:t>
    </dgm:pt>
    <dgm:pt modelId="{2CA2E9DD-186D-4033-B70D-510DE988BD1C}" type="parTrans" cxnId="{AC0C2B92-0AFA-4976-B468-1BC20E9DEF62}">
      <dgm:prSet/>
      <dgm:spPr/>
      <dgm:t>
        <a:bodyPr/>
        <a:lstStyle/>
        <a:p>
          <a:endParaRPr lang="en-IE"/>
        </a:p>
      </dgm:t>
    </dgm:pt>
    <dgm:pt modelId="{A21A9005-2EEA-4339-A99A-1D9BE05594E2}" type="sibTrans" cxnId="{AC0C2B92-0AFA-4976-B468-1BC20E9DEF62}">
      <dgm:prSet/>
      <dgm:spPr/>
      <dgm:t>
        <a:bodyPr/>
        <a:lstStyle/>
        <a:p>
          <a:endParaRPr lang="en-IE"/>
        </a:p>
      </dgm:t>
    </dgm:pt>
    <dgm:pt modelId="{2F74D3A6-11C4-4347-8902-9140AA98C3C5}" type="pres">
      <dgm:prSet presAssocID="{A281943A-D8F2-4371-8879-AA05907F2C1F}" presName="Name0" presStyleCnt="0">
        <dgm:presLayoutVars>
          <dgm:dir/>
          <dgm:resizeHandles val="exact"/>
        </dgm:presLayoutVars>
      </dgm:prSet>
      <dgm:spPr/>
    </dgm:pt>
    <dgm:pt modelId="{E3D0C053-A9E6-41D9-AD23-0D732A3BF2DA}" type="pres">
      <dgm:prSet presAssocID="{A281943A-D8F2-4371-8879-AA05907F2C1F}" presName="fgShape" presStyleLbl="fgShp" presStyleIdx="0" presStyleCnt="1"/>
      <dgm:spPr/>
    </dgm:pt>
    <dgm:pt modelId="{85CDF1FF-E65F-4E22-AB8D-CD2A319C6E11}" type="pres">
      <dgm:prSet presAssocID="{A281943A-D8F2-4371-8879-AA05907F2C1F}" presName="linComp" presStyleCnt="0"/>
      <dgm:spPr/>
    </dgm:pt>
    <dgm:pt modelId="{41565A9C-549A-4796-9BBA-2CA98D1F5381}" type="pres">
      <dgm:prSet presAssocID="{27A4664D-5DFC-443C-8CB8-59CD80E4B47F}" presName="compNode" presStyleCnt="0"/>
      <dgm:spPr/>
    </dgm:pt>
    <dgm:pt modelId="{ECF51694-D565-4A96-8F71-B705113FC8B2}" type="pres">
      <dgm:prSet presAssocID="{27A4664D-5DFC-443C-8CB8-59CD80E4B47F}" presName="bkgdShape" presStyleLbl="node1" presStyleIdx="0" presStyleCnt="3"/>
      <dgm:spPr/>
    </dgm:pt>
    <dgm:pt modelId="{B86174BC-62EE-4D94-8839-B55A0A15D119}" type="pres">
      <dgm:prSet presAssocID="{27A4664D-5DFC-443C-8CB8-59CD80E4B47F}" presName="nodeTx" presStyleLbl="node1" presStyleIdx="0" presStyleCnt="3">
        <dgm:presLayoutVars>
          <dgm:bulletEnabled val="1"/>
        </dgm:presLayoutVars>
      </dgm:prSet>
      <dgm:spPr/>
    </dgm:pt>
    <dgm:pt modelId="{746E3103-CA80-4545-9905-B94F71A45112}" type="pres">
      <dgm:prSet presAssocID="{27A4664D-5DFC-443C-8CB8-59CD80E4B47F}" presName="invisiNode" presStyleLbl="node1" presStyleIdx="0" presStyleCnt="3"/>
      <dgm:spPr/>
    </dgm:pt>
    <dgm:pt modelId="{C2EDF49C-5A92-417C-8DC9-0F98B6863DE1}" type="pres">
      <dgm:prSet presAssocID="{27A4664D-5DFC-443C-8CB8-59CD80E4B47F}" presName="imagNod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pt>
    <dgm:pt modelId="{F2657ED1-87AA-4504-92F3-E416118BD70B}" type="pres">
      <dgm:prSet presAssocID="{0055EC06-BC87-427B-90F0-38E71C270229}" presName="sibTrans" presStyleLbl="sibTrans2D1" presStyleIdx="0" presStyleCnt="0"/>
      <dgm:spPr/>
    </dgm:pt>
    <dgm:pt modelId="{B2F4B3E4-9671-43C2-9559-BE94F208C00D}" type="pres">
      <dgm:prSet presAssocID="{07625222-7355-4445-BA7D-559E0FC11740}" presName="compNode" presStyleCnt="0"/>
      <dgm:spPr/>
    </dgm:pt>
    <dgm:pt modelId="{5C7B34C7-81DF-45F2-AC43-47395E00408B}" type="pres">
      <dgm:prSet presAssocID="{07625222-7355-4445-BA7D-559E0FC11740}" presName="bkgdShape" presStyleLbl="node1" presStyleIdx="1" presStyleCnt="3"/>
      <dgm:spPr/>
    </dgm:pt>
    <dgm:pt modelId="{B613F3B8-ED98-4FAC-8BAF-35632768B125}" type="pres">
      <dgm:prSet presAssocID="{07625222-7355-4445-BA7D-559E0FC11740}" presName="nodeTx" presStyleLbl="node1" presStyleIdx="1" presStyleCnt="3">
        <dgm:presLayoutVars>
          <dgm:bulletEnabled val="1"/>
        </dgm:presLayoutVars>
      </dgm:prSet>
      <dgm:spPr/>
    </dgm:pt>
    <dgm:pt modelId="{BA25CCA3-64B9-49D9-A25B-451AA79240E1}" type="pres">
      <dgm:prSet presAssocID="{07625222-7355-4445-BA7D-559E0FC11740}" presName="invisiNode" presStyleLbl="node1" presStyleIdx="1" presStyleCnt="3"/>
      <dgm:spPr/>
    </dgm:pt>
    <dgm:pt modelId="{FE289F2F-CA75-474E-9B6C-1B01D183A20D}" type="pres">
      <dgm:prSet presAssocID="{07625222-7355-4445-BA7D-559E0FC11740}" presName="imagNode"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dgm:spPr>
    </dgm:pt>
    <dgm:pt modelId="{926EB545-A910-4463-B1B9-F69773957B22}" type="pres">
      <dgm:prSet presAssocID="{57AAED82-8F95-465E-B67A-33E037F3367E}" presName="sibTrans" presStyleLbl="sibTrans2D1" presStyleIdx="0" presStyleCnt="0"/>
      <dgm:spPr/>
    </dgm:pt>
    <dgm:pt modelId="{BC81C9E5-8E3E-4E92-95FE-BF5AC8F3339D}" type="pres">
      <dgm:prSet presAssocID="{7EF7789B-DC4C-43E7-9B5F-04365781FE22}" presName="compNode" presStyleCnt="0"/>
      <dgm:spPr/>
    </dgm:pt>
    <dgm:pt modelId="{23F913C4-7261-4E87-902C-A78300C8A7A0}" type="pres">
      <dgm:prSet presAssocID="{7EF7789B-DC4C-43E7-9B5F-04365781FE22}" presName="bkgdShape" presStyleLbl="node1" presStyleIdx="2" presStyleCnt="3"/>
      <dgm:spPr/>
    </dgm:pt>
    <dgm:pt modelId="{22193185-AB59-441A-B75D-1FBA0D136B8B}" type="pres">
      <dgm:prSet presAssocID="{7EF7789B-DC4C-43E7-9B5F-04365781FE22}" presName="nodeTx" presStyleLbl="node1" presStyleIdx="2" presStyleCnt="3">
        <dgm:presLayoutVars>
          <dgm:bulletEnabled val="1"/>
        </dgm:presLayoutVars>
      </dgm:prSet>
      <dgm:spPr/>
    </dgm:pt>
    <dgm:pt modelId="{731F0F6F-CBAC-4532-A21E-C25A5976909B}" type="pres">
      <dgm:prSet presAssocID="{7EF7789B-DC4C-43E7-9B5F-04365781FE22}" presName="invisiNode" presStyleLbl="node1" presStyleIdx="2" presStyleCnt="3"/>
      <dgm:spPr/>
    </dgm:pt>
    <dgm:pt modelId="{D71ED08C-D98E-4189-8194-68FCDCAF7219}" type="pres">
      <dgm:prSet presAssocID="{7EF7789B-DC4C-43E7-9B5F-04365781FE22}" presName="imagNode"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17000" r="-17000"/>
          </a:stretch>
        </a:blipFill>
      </dgm:spPr>
    </dgm:pt>
  </dgm:ptLst>
  <dgm:cxnLst>
    <dgm:cxn modelId="{7D2ABC06-E067-4CA5-BFC1-3A2748C36F90}" type="presOf" srcId="{07625222-7355-4445-BA7D-559E0FC11740}" destId="{5C7B34C7-81DF-45F2-AC43-47395E00408B}" srcOrd="0" destOrd="0" presId="urn:microsoft.com/office/officeart/2005/8/layout/hList7"/>
    <dgm:cxn modelId="{260A490C-0BBB-4EEC-AA9B-887597BFF037}" type="presOf" srcId="{3CA23FD5-B2CE-40EF-9B16-C9B93541A596}" destId="{B613F3B8-ED98-4FAC-8BAF-35632768B125}" srcOrd="1" destOrd="1" presId="urn:microsoft.com/office/officeart/2005/8/layout/hList7"/>
    <dgm:cxn modelId="{A59AC414-934D-45CE-BEC4-B5A7FE124992}" type="presOf" srcId="{192659AB-7A51-4B62-A403-8FEB66850AC4}" destId="{23F913C4-7261-4E87-902C-A78300C8A7A0}" srcOrd="0" destOrd="1" presId="urn:microsoft.com/office/officeart/2005/8/layout/hList7"/>
    <dgm:cxn modelId="{F8A7CF14-9124-4915-9DC1-52A78B303BDF}" type="presOf" srcId="{724387D1-E1E2-402C-A327-DBB7988D446E}" destId="{5C7B34C7-81DF-45F2-AC43-47395E00408B}" srcOrd="0" destOrd="3" presId="urn:microsoft.com/office/officeart/2005/8/layout/hList7"/>
    <dgm:cxn modelId="{6617EF18-4623-4F90-9649-6FA5C00BA243}" type="presOf" srcId="{F2555C6F-DC4C-4A8C-9828-E281738361EA}" destId="{5C7B34C7-81DF-45F2-AC43-47395E00408B}" srcOrd="0" destOrd="2" presId="urn:microsoft.com/office/officeart/2005/8/layout/hList7"/>
    <dgm:cxn modelId="{49123D20-3BCA-4238-AB22-1F7C48DC731E}" type="presOf" srcId="{3CA23FD5-B2CE-40EF-9B16-C9B93541A596}" destId="{5C7B34C7-81DF-45F2-AC43-47395E00408B}" srcOrd="0" destOrd="1" presId="urn:microsoft.com/office/officeart/2005/8/layout/hList7"/>
    <dgm:cxn modelId="{57AED725-2F56-4885-A475-14526134E1EC}" type="presOf" srcId="{192659AB-7A51-4B62-A403-8FEB66850AC4}" destId="{22193185-AB59-441A-B75D-1FBA0D136B8B}" srcOrd="1" destOrd="1" presId="urn:microsoft.com/office/officeart/2005/8/layout/hList7"/>
    <dgm:cxn modelId="{2B85C730-652B-49E6-A810-640A7B57211F}" type="presOf" srcId="{F2555C6F-DC4C-4A8C-9828-E281738361EA}" destId="{B613F3B8-ED98-4FAC-8BAF-35632768B125}" srcOrd="1" destOrd="2" presId="urn:microsoft.com/office/officeart/2005/8/layout/hList7"/>
    <dgm:cxn modelId="{6D26E533-19B7-40A8-BB4D-5E9103B771A0}" type="presOf" srcId="{07625222-7355-4445-BA7D-559E0FC11740}" destId="{B613F3B8-ED98-4FAC-8BAF-35632768B125}" srcOrd="1" destOrd="0" presId="urn:microsoft.com/office/officeart/2005/8/layout/hList7"/>
    <dgm:cxn modelId="{F43A0434-3DB0-4514-84F6-376151BFF972}" type="presOf" srcId="{27A4664D-5DFC-443C-8CB8-59CD80E4B47F}" destId="{B86174BC-62EE-4D94-8839-B55A0A15D119}" srcOrd="1" destOrd="0" presId="urn:microsoft.com/office/officeart/2005/8/layout/hList7"/>
    <dgm:cxn modelId="{82572550-B4B7-4C8C-A870-B6C941C2BC7D}" type="presOf" srcId="{BF425DD3-4279-4B57-951F-FC0C98B0A15C}" destId="{B86174BC-62EE-4D94-8839-B55A0A15D119}" srcOrd="1" destOrd="3" presId="urn:microsoft.com/office/officeart/2005/8/layout/hList7"/>
    <dgm:cxn modelId="{4665A854-DE31-479F-A21C-617913387BF6}" type="presOf" srcId="{A90B9576-CCBE-4AD8-9323-B8686204D374}" destId="{ECF51694-D565-4A96-8F71-B705113FC8B2}" srcOrd="0" destOrd="2" presId="urn:microsoft.com/office/officeart/2005/8/layout/hList7"/>
    <dgm:cxn modelId="{C8E8FF58-B226-498D-B1CE-737065866236}" type="presOf" srcId="{7EF7789B-DC4C-43E7-9B5F-04365781FE22}" destId="{23F913C4-7261-4E87-902C-A78300C8A7A0}" srcOrd="0" destOrd="0" presId="urn:microsoft.com/office/officeart/2005/8/layout/hList7"/>
    <dgm:cxn modelId="{D3CB5661-90F8-425E-9E38-E0CC5A8A4784}" type="presOf" srcId="{A281943A-D8F2-4371-8879-AA05907F2C1F}" destId="{2F74D3A6-11C4-4347-8902-9140AA98C3C5}" srcOrd="0" destOrd="0" presId="urn:microsoft.com/office/officeart/2005/8/layout/hList7"/>
    <dgm:cxn modelId="{B55F3E63-5FE3-4A53-B611-00D5366EC245}" type="presOf" srcId="{C5532F27-4CC0-4F3A-9F3B-DC6401EF5267}" destId="{23F913C4-7261-4E87-902C-A78300C8A7A0}" srcOrd="0" destOrd="2" presId="urn:microsoft.com/office/officeart/2005/8/layout/hList7"/>
    <dgm:cxn modelId="{6FF45965-39E9-4926-AD48-46E6FF37C557}" srcId="{A281943A-D8F2-4371-8879-AA05907F2C1F}" destId="{27A4664D-5DFC-443C-8CB8-59CD80E4B47F}" srcOrd="0" destOrd="0" parTransId="{5B2544FB-C98D-4EA3-8D9B-59B38DA24F7F}" sibTransId="{0055EC06-BC87-427B-90F0-38E71C270229}"/>
    <dgm:cxn modelId="{86CDF067-B661-4AD4-B649-3F7A8857E82A}" srcId="{07625222-7355-4445-BA7D-559E0FC11740}" destId="{3CA23FD5-B2CE-40EF-9B16-C9B93541A596}" srcOrd="0" destOrd="0" parTransId="{CC5C9052-BD50-475E-B4B2-D4690D599DCA}" sibTransId="{7973952E-A42E-4276-8B12-2D51FB133C51}"/>
    <dgm:cxn modelId="{5DED0A68-5433-4E8B-960E-4D1056E4F665}" type="presOf" srcId="{BF425DD3-4279-4B57-951F-FC0C98B0A15C}" destId="{ECF51694-D565-4A96-8F71-B705113FC8B2}" srcOrd="0" destOrd="3" presId="urn:microsoft.com/office/officeart/2005/8/layout/hList7"/>
    <dgm:cxn modelId="{ADB03F6D-E8EF-4DF9-AA91-DD684B4E3215}" type="presOf" srcId="{C5532F27-4CC0-4F3A-9F3B-DC6401EF5267}" destId="{22193185-AB59-441A-B75D-1FBA0D136B8B}" srcOrd="1" destOrd="2" presId="urn:microsoft.com/office/officeart/2005/8/layout/hList7"/>
    <dgm:cxn modelId="{F3B48C7E-6A1D-46B7-92A4-DA38BE083782}" type="presOf" srcId="{7EA84B11-4EB0-4404-BA74-953DC1582B59}" destId="{ECF51694-D565-4A96-8F71-B705113FC8B2}" srcOrd="0" destOrd="1" presId="urn:microsoft.com/office/officeart/2005/8/layout/hList7"/>
    <dgm:cxn modelId="{4FB89D7F-D32D-4875-AE26-ADB939D5815A}" srcId="{27A4664D-5DFC-443C-8CB8-59CD80E4B47F}" destId="{7EA84B11-4EB0-4404-BA74-953DC1582B59}" srcOrd="0" destOrd="0" parTransId="{833A06B3-E94C-4E8C-9377-571E286EB557}" sibTransId="{248CB58F-508B-4012-8710-C099F4A587C6}"/>
    <dgm:cxn modelId="{2B57C886-2E6D-4709-878C-AF8C971D71E0}" type="presOf" srcId="{27A4664D-5DFC-443C-8CB8-59CD80E4B47F}" destId="{ECF51694-D565-4A96-8F71-B705113FC8B2}" srcOrd="0" destOrd="0" presId="urn:microsoft.com/office/officeart/2005/8/layout/hList7"/>
    <dgm:cxn modelId="{0EA04187-9937-47BE-ABF1-FCC49BB04654}" srcId="{07625222-7355-4445-BA7D-559E0FC11740}" destId="{724387D1-E1E2-402C-A327-DBB7988D446E}" srcOrd="2" destOrd="0" parTransId="{345E12F7-231F-47AD-918C-5D5BE03CDF29}" sibTransId="{2DAF0FBE-0D1C-468A-8ACC-11B0B900DADD}"/>
    <dgm:cxn modelId="{AC0C2B92-0AFA-4976-B468-1BC20E9DEF62}" srcId="{7EF7789B-DC4C-43E7-9B5F-04365781FE22}" destId="{7432B33E-3BE8-4DA5-B473-9A64899130D2}" srcOrd="2" destOrd="0" parTransId="{2CA2E9DD-186D-4033-B70D-510DE988BD1C}" sibTransId="{A21A9005-2EEA-4339-A99A-1D9BE05594E2}"/>
    <dgm:cxn modelId="{0F7ABD96-7677-462B-B271-142555466D90}" type="presOf" srcId="{7432B33E-3BE8-4DA5-B473-9A64899130D2}" destId="{22193185-AB59-441A-B75D-1FBA0D136B8B}" srcOrd="1" destOrd="3" presId="urn:microsoft.com/office/officeart/2005/8/layout/hList7"/>
    <dgm:cxn modelId="{FFE32598-5B5A-4EC1-82A8-1C7C67ADBAC6}" type="presOf" srcId="{0055EC06-BC87-427B-90F0-38E71C270229}" destId="{F2657ED1-87AA-4504-92F3-E416118BD70B}" srcOrd="0" destOrd="0" presId="urn:microsoft.com/office/officeart/2005/8/layout/hList7"/>
    <dgm:cxn modelId="{0B6858A4-B230-4544-AD5D-A7290FA1397F}" type="presOf" srcId="{7EF7789B-DC4C-43E7-9B5F-04365781FE22}" destId="{22193185-AB59-441A-B75D-1FBA0D136B8B}" srcOrd="1" destOrd="0" presId="urn:microsoft.com/office/officeart/2005/8/layout/hList7"/>
    <dgm:cxn modelId="{22328BBA-B8AE-404F-8D5C-29798F9885BC}" srcId="{A281943A-D8F2-4371-8879-AA05907F2C1F}" destId="{7EF7789B-DC4C-43E7-9B5F-04365781FE22}" srcOrd="2" destOrd="0" parTransId="{93F856E9-2371-4E3D-8F2B-D820A546B24A}" sibTransId="{3D1436D3-6EA1-4AFE-AA46-688664E667E4}"/>
    <dgm:cxn modelId="{1F0920BB-13DE-41B3-9C9E-43D3FD9B50B5}" type="presOf" srcId="{7432B33E-3BE8-4DA5-B473-9A64899130D2}" destId="{23F913C4-7261-4E87-902C-A78300C8A7A0}" srcOrd="0" destOrd="3" presId="urn:microsoft.com/office/officeart/2005/8/layout/hList7"/>
    <dgm:cxn modelId="{93BA2BBD-C74A-4B5C-AFBA-16E0BA378E5F}" srcId="{27A4664D-5DFC-443C-8CB8-59CD80E4B47F}" destId="{BF425DD3-4279-4B57-951F-FC0C98B0A15C}" srcOrd="2" destOrd="0" parTransId="{4A01639F-A106-49D4-BE64-EBA712788203}" sibTransId="{F829907E-8449-4BB0-9671-C50ECCE60348}"/>
    <dgm:cxn modelId="{C9DB93CB-CD19-4BCD-B591-25620B076931}" srcId="{7EF7789B-DC4C-43E7-9B5F-04365781FE22}" destId="{C5532F27-4CC0-4F3A-9F3B-DC6401EF5267}" srcOrd="1" destOrd="0" parTransId="{59873EFC-2A23-44C6-839D-A2A351A1231F}" sibTransId="{9DDE46F3-6897-47D8-9207-0C7FE2CE8E72}"/>
    <dgm:cxn modelId="{6E8434CF-8824-4D74-9749-A7BA9BCF58E3}" srcId="{7EF7789B-DC4C-43E7-9B5F-04365781FE22}" destId="{192659AB-7A51-4B62-A403-8FEB66850AC4}" srcOrd="0" destOrd="0" parTransId="{B5C2B1DA-DE8C-47C0-B990-73DF93ED14D4}" sibTransId="{0DA28B4E-0267-489E-83DD-933BB9886C34}"/>
    <dgm:cxn modelId="{CBE58DD2-A3E7-4C97-858F-DBCD7EA0770D}" srcId="{07625222-7355-4445-BA7D-559E0FC11740}" destId="{F2555C6F-DC4C-4A8C-9828-E281738361EA}" srcOrd="1" destOrd="0" parTransId="{755D873A-D329-464A-AA06-03F18A603B0F}" sibTransId="{5BBEE419-2ED4-4338-B7CB-CB18487B246E}"/>
    <dgm:cxn modelId="{4950BED4-1863-404D-B848-D7B6FACE2EBA}" srcId="{27A4664D-5DFC-443C-8CB8-59CD80E4B47F}" destId="{A90B9576-CCBE-4AD8-9323-B8686204D374}" srcOrd="1" destOrd="0" parTransId="{A7537117-2CFC-4183-A05B-E0DAEE93FF82}" sibTransId="{82CA9FBB-2C45-4834-9107-42D3A325A381}"/>
    <dgm:cxn modelId="{FD82A3DD-8D96-483A-B239-BCB0C59B56F5}" srcId="{A281943A-D8F2-4371-8879-AA05907F2C1F}" destId="{07625222-7355-4445-BA7D-559E0FC11740}" srcOrd="1" destOrd="0" parTransId="{BD51E12F-D05E-4943-B6AF-0DBEAD7CE597}" sibTransId="{57AAED82-8F95-465E-B67A-33E037F3367E}"/>
    <dgm:cxn modelId="{19818EE6-37BC-4412-BDEB-D2E95C1DCF56}" type="presOf" srcId="{57AAED82-8F95-465E-B67A-33E037F3367E}" destId="{926EB545-A910-4463-B1B9-F69773957B22}" srcOrd="0" destOrd="0" presId="urn:microsoft.com/office/officeart/2005/8/layout/hList7"/>
    <dgm:cxn modelId="{72B59EE9-7BE7-4D09-817E-E6D27C1E0107}" type="presOf" srcId="{7EA84B11-4EB0-4404-BA74-953DC1582B59}" destId="{B86174BC-62EE-4D94-8839-B55A0A15D119}" srcOrd="1" destOrd="1" presId="urn:microsoft.com/office/officeart/2005/8/layout/hList7"/>
    <dgm:cxn modelId="{BEE985F1-4F94-452C-897D-B182CAFAFAD0}" type="presOf" srcId="{A90B9576-CCBE-4AD8-9323-B8686204D374}" destId="{B86174BC-62EE-4D94-8839-B55A0A15D119}" srcOrd="1" destOrd="2" presId="urn:microsoft.com/office/officeart/2005/8/layout/hList7"/>
    <dgm:cxn modelId="{8B2B4DF5-A6C1-4672-B252-41CDF46EC80C}" type="presOf" srcId="{724387D1-E1E2-402C-A327-DBB7988D446E}" destId="{B613F3B8-ED98-4FAC-8BAF-35632768B125}" srcOrd="1" destOrd="3" presId="urn:microsoft.com/office/officeart/2005/8/layout/hList7"/>
    <dgm:cxn modelId="{A36B16C1-0595-4FB1-B0D2-A9ACF386EC02}" type="presParOf" srcId="{2F74D3A6-11C4-4347-8902-9140AA98C3C5}" destId="{E3D0C053-A9E6-41D9-AD23-0D732A3BF2DA}" srcOrd="0" destOrd="0" presId="urn:microsoft.com/office/officeart/2005/8/layout/hList7"/>
    <dgm:cxn modelId="{FE3D53BA-E02C-463E-99CB-04B8CBE4E8AA}" type="presParOf" srcId="{2F74D3A6-11C4-4347-8902-9140AA98C3C5}" destId="{85CDF1FF-E65F-4E22-AB8D-CD2A319C6E11}" srcOrd="1" destOrd="0" presId="urn:microsoft.com/office/officeart/2005/8/layout/hList7"/>
    <dgm:cxn modelId="{F61CE074-9A30-4E04-9DF9-84873862A6B0}" type="presParOf" srcId="{85CDF1FF-E65F-4E22-AB8D-CD2A319C6E11}" destId="{41565A9C-549A-4796-9BBA-2CA98D1F5381}" srcOrd="0" destOrd="0" presId="urn:microsoft.com/office/officeart/2005/8/layout/hList7"/>
    <dgm:cxn modelId="{E8651FFC-6BE9-441B-BA9F-262B6F96E08B}" type="presParOf" srcId="{41565A9C-549A-4796-9BBA-2CA98D1F5381}" destId="{ECF51694-D565-4A96-8F71-B705113FC8B2}" srcOrd="0" destOrd="0" presId="urn:microsoft.com/office/officeart/2005/8/layout/hList7"/>
    <dgm:cxn modelId="{526B809D-6A5B-403A-9113-5A8F9A41D60C}" type="presParOf" srcId="{41565A9C-549A-4796-9BBA-2CA98D1F5381}" destId="{B86174BC-62EE-4D94-8839-B55A0A15D119}" srcOrd="1" destOrd="0" presId="urn:microsoft.com/office/officeart/2005/8/layout/hList7"/>
    <dgm:cxn modelId="{F785B1B4-DBBB-481C-A5E0-718AEE3D41F0}" type="presParOf" srcId="{41565A9C-549A-4796-9BBA-2CA98D1F5381}" destId="{746E3103-CA80-4545-9905-B94F71A45112}" srcOrd="2" destOrd="0" presId="urn:microsoft.com/office/officeart/2005/8/layout/hList7"/>
    <dgm:cxn modelId="{63392A59-7B54-41F7-AD07-5FE59FE60DC0}" type="presParOf" srcId="{41565A9C-549A-4796-9BBA-2CA98D1F5381}" destId="{C2EDF49C-5A92-417C-8DC9-0F98B6863DE1}" srcOrd="3" destOrd="0" presId="urn:microsoft.com/office/officeart/2005/8/layout/hList7"/>
    <dgm:cxn modelId="{37AA3A71-B6A6-4050-A5C7-89E2FF8876D9}" type="presParOf" srcId="{85CDF1FF-E65F-4E22-AB8D-CD2A319C6E11}" destId="{F2657ED1-87AA-4504-92F3-E416118BD70B}" srcOrd="1" destOrd="0" presId="urn:microsoft.com/office/officeart/2005/8/layout/hList7"/>
    <dgm:cxn modelId="{6D368087-F06F-4D89-B6E2-E23399009A40}" type="presParOf" srcId="{85CDF1FF-E65F-4E22-AB8D-CD2A319C6E11}" destId="{B2F4B3E4-9671-43C2-9559-BE94F208C00D}" srcOrd="2" destOrd="0" presId="urn:microsoft.com/office/officeart/2005/8/layout/hList7"/>
    <dgm:cxn modelId="{26EEC856-8867-4B10-8566-CA0840521414}" type="presParOf" srcId="{B2F4B3E4-9671-43C2-9559-BE94F208C00D}" destId="{5C7B34C7-81DF-45F2-AC43-47395E00408B}" srcOrd="0" destOrd="0" presId="urn:microsoft.com/office/officeart/2005/8/layout/hList7"/>
    <dgm:cxn modelId="{BD416B1D-59BD-4407-9755-4436A5E6B4FD}" type="presParOf" srcId="{B2F4B3E4-9671-43C2-9559-BE94F208C00D}" destId="{B613F3B8-ED98-4FAC-8BAF-35632768B125}" srcOrd="1" destOrd="0" presId="urn:microsoft.com/office/officeart/2005/8/layout/hList7"/>
    <dgm:cxn modelId="{C943C6EF-5DD8-49A1-A664-E7D901B6AE2A}" type="presParOf" srcId="{B2F4B3E4-9671-43C2-9559-BE94F208C00D}" destId="{BA25CCA3-64B9-49D9-A25B-451AA79240E1}" srcOrd="2" destOrd="0" presId="urn:microsoft.com/office/officeart/2005/8/layout/hList7"/>
    <dgm:cxn modelId="{1ED872A3-DDA4-483A-8392-0CF149B1876D}" type="presParOf" srcId="{B2F4B3E4-9671-43C2-9559-BE94F208C00D}" destId="{FE289F2F-CA75-474E-9B6C-1B01D183A20D}" srcOrd="3" destOrd="0" presId="urn:microsoft.com/office/officeart/2005/8/layout/hList7"/>
    <dgm:cxn modelId="{6DE9BF98-360B-4EC7-9800-2680C6C1C628}" type="presParOf" srcId="{85CDF1FF-E65F-4E22-AB8D-CD2A319C6E11}" destId="{926EB545-A910-4463-B1B9-F69773957B22}" srcOrd="3" destOrd="0" presId="urn:microsoft.com/office/officeart/2005/8/layout/hList7"/>
    <dgm:cxn modelId="{918AC461-4444-4E41-A2B2-C51AE08097D6}" type="presParOf" srcId="{85CDF1FF-E65F-4E22-AB8D-CD2A319C6E11}" destId="{BC81C9E5-8E3E-4E92-95FE-BF5AC8F3339D}" srcOrd="4" destOrd="0" presId="urn:microsoft.com/office/officeart/2005/8/layout/hList7"/>
    <dgm:cxn modelId="{11C746B3-90E9-4693-8B23-D3FF65F32D06}" type="presParOf" srcId="{BC81C9E5-8E3E-4E92-95FE-BF5AC8F3339D}" destId="{23F913C4-7261-4E87-902C-A78300C8A7A0}" srcOrd="0" destOrd="0" presId="urn:microsoft.com/office/officeart/2005/8/layout/hList7"/>
    <dgm:cxn modelId="{72331002-23E4-49B1-9D40-35E6A067BB4A}" type="presParOf" srcId="{BC81C9E5-8E3E-4E92-95FE-BF5AC8F3339D}" destId="{22193185-AB59-441A-B75D-1FBA0D136B8B}" srcOrd="1" destOrd="0" presId="urn:microsoft.com/office/officeart/2005/8/layout/hList7"/>
    <dgm:cxn modelId="{412E0763-EAC4-4CDB-8626-B849ABEACE2A}" type="presParOf" srcId="{BC81C9E5-8E3E-4E92-95FE-BF5AC8F3339D}" destId="{731F0F6F-CBAC-4532-A21E-C25A5976909B}" srcOrd="2" destOrd="0" presId="urn:microsoft.com/office/officeart/2005/8/layout/hList7"/>
    <dgm:cxn modelId="{20F06AE9-7868-4532-A330-188CF1630C7E}" type="presParOf" srcId="{BC81C9E5-8E3E-4E92-95FE-BF5AC8F3339D}" destId="{D71ED08C-D98E-4189-8194-68FCDCAF7219}"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903349-BD2F-4186-B395-FF7E00DCEC9B}">
      <dsp:nvSpPr>
        <dsp:cNvPr id="0" name=""/>
        <dsp:cNvSpPr/>
      </dsp:nvSpPr>
      <dsp:spPr>
        <a:xfrm rot="5400000">
          <a:off x="-240574" y="278730"/>
          <a:ext cx="1848865" cy="1294205"/>
        </a:xfrm>
        <a:prstGeom prst="chevron">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IE" sz="1100" b="1" kern="1200" dirty="0"/>
            <a:t>Frederick Taylor (1947)  Ford</a:t>
          </a:r>
        </a:p>
      </dsp:txBody>
      <dsp:txXfrm rot="-5400000">
        <a:off x="36757" y="648503"/>
        <a:ext cx="1294205" cy="554660"/>
      </dsp:txXfrm>
    </dsp:sp>
    <dsp:sp modelId="{36E011E6-42AB-4CDF-8A9E-743D7D074850}">
      <dsp:nvSpPr>
        <dsp:cNvPr id="0" name=""/>
        <dsp:cNvSpPr/>
      </dsp:nvSpPr>
      <dsp:spPr>
        <a:xfrm rot="5400000">
          <a:off x="4161021" y="-2865526"/>
          <a:ext cx="1201762" cy="6935394"/>
        </a:xfrm>
        <a:prstGeom prst="round2Same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Font typeface="Courier New" panose="02070309020205020404" pitchFamily="49" charset="0"/>
            <a:buChar char="o"/>
          </a:pPr>
          <a:r>
            <a:rPr lang="en-IE" sz="1300" kern="1200" dirty="0">
              <a:solidFill>
                <a:schemeClr val="accent1"/>
              </a:solidFill>
              <a:latin typeface="Calibri" panose="020F0502020204030204"/>
              <a:ea typeface="+mn-ea"/>
              <a:cs typeface="+mn-cs"/>
            </a:rPr>
            <a:t>Science, not rule of thumb</a:t>
          </a:r>
        </a:p>
        <a:p>
          <a:pPr marL="114300" lvl="1" indent="-114300" algn="l" defTabSz="577850">
            <a:lnSpc>
              <a:spcPct val="90000"/>
            </a:lnSpc>
            <a:spcBef>
              <a:spcPct val="0"/>
            </a:spcBef>
            <a:spcAft>
              <a:spcPct val="15000"/>
            </a:spcAft>
            <a:buFont typeface="Courier New" panose="02070309020205020404" pitchFamily="49" charset="0"/>
            <a:buChar char="o"/>
          </a:pPr>
          <a:r>
            <a:rPr lang="en-IE" sz="1300" kern="1200" dirty="0">
              <a:solidFill>
                <a:schemeClr val="accent1"/>
              </a:solidFill>
              <a:latin typeface="Calibri" panose="020F0502020204030204"/>
              <a:ea typeface="+mn-ea"/>
              <a:cs typeface="+mn-cs"/>
            </a:rPr>
            <a:t>Harmony, not discord</a:t>
          </a:r>
        </a:p>
        <a:p>
          <a:pPr marL="114300" lvl="1" indent="-114300" algn="l" defTabSz="577850">
            <a:lnSpc>
              <a:spcPct val="90000"/>
            </a:lnSpc>
            <a:spcBef>
              <a:spcPct val="0"/>
            </a:spcBef>
            <a:spcAft>
              <a:spcPct val="15000"/>
            </a:spcAft>
            <a:buFont typeface="Courier New" panose="02070309020205020404" pitchFamily="49" charset="0"/>
            <a:buChar char="o"/>
          </a:pPr>
          <a:r>
            <a:rPr lang="en-IE" sz="1300" kern="1200" dirty="0">
              <a:solidFill>
                <a:schemeClr val="accent1"/>
              </a:solidFill>
              <a:latin typeface="Calibri" panose="020F0502020204030204"/>
              <a:ea typeface="+mn-ea"/>
              <a:cs typeface="+mn-cs"/>
            </a:rPr>
            <a:t>Cooperation, not individualism</a:t>
          </a:r>
        </a:p>
        <a:p>
          <a:pPr marL="114300" lvl="1" indent="-114300" algn="l" defTabSz="577850">
            <a:lnSpc>
              <a:spcPct val="90000"/>
            </a:lnSpc>
            <a:spcBef>
              <a:spcPct val="0"/>
            </a:spcBef>
            <a:spcAft>
              <a:spcPct val="15000"/>
            </a:spcAft>
            <a:buFont typeface="Courier New" panose="02070309020205020404" pitchFamily="49" charset="0"/>
            <a:buChar char="o"/>
          </a:pPr>
          <a:r>
            <a:rPr lang="en-IE" sz="1300" kern="1200" dirty="0">
              <a:solidFill>
                <a:schemeClr val="accent1"/>
              </a:solidFill>
              <a:latin typeface="Calibri" panose="020F0502020204030204"/>
              <a:ea typeface="+mn-ea"/>
              <a:cs typeface="+mn-cs"/>
            </a:rPr>
            <a:t>Analyses and synthesizes workflows</a:t>
          </a:r>
        </a:p>
        <a:p>
          <a:pPr marL="114300" lvl="1" indent="-114300" algn="l" defTabSz="577850">
            <a:lnSpc>
              <a:spcPct val="90000"/>
            </a:lnSpc>
            <a:spcBef>
              <a:spcPct val="0"/>
            </a:spcBef>
            <a:spcAft>
              <a:spcPct val="15000"/>
            </a:spcAft>
            <a:buFont typeface="Courier New" panose="02070309020205020404" pitchFamily="49" charset="0"/>
            <a:buChar char="o"/>
          </a:pPr>
          <a:r>
            <a:rPr lang="en-IE" sz="1300" kern="1200" dirty="0">
              <a:solidFill>
                <a:schemeClr val="accent1"/>
              </a:solidFill>
              <a:latin typeface="Calibri" panose="020F0502020204030204"/>
              <a:ea typeface="+mn-ea"/>
              <a:cs typeface="+mn-cs"/>
            </a:rPr>
            <a:t>Main </a:t>
          </a:r>
          <a:r>
            <a:rPr lang="en-IE" sz="1300" b="0" i="0" kern="1200" dirty="0">
              <a:solidFill>
                <a:schemeClr val="accent1"/>
              </a:solidFill>
              <a:latin typeface="Calibri"/>
              <a:ea typeface="+mn-ea"/>
              <a:cs typeface="+mn-cs"/>
            </a:rPr>
            <a:t>objective is improving </a:t>
          </a:r>
          <a:r>
            <a:rPr lang="en-IE" sz="1300" b="0" i="0" kern="1200" dirty="0">
              <a:solidFill>
                <a:schemeClr val="accent1"/>
              </a:solidFill>
            </a:rPr>
            <a:t>economic efficiency, especially labour productivity</a:t>
          </a:r>
        </a:p>
      </dsp:txBody>
      <dsp:txXfrm rot="-5400000">
        <a:off x="1294206" y="59954"/>
        <a:ext cx="6876729" cy="1084432"/>
      </dsp:txXfrm>
    </dsp:sp>
    <dsp:sp modelId="{28328654-3C35-4AF5-9536-CEAF3C3DA92B}">
      <dsp:nvSpPr>
        <dsp:cNvPr id="0" name=""/>
        <dsp:cNvSpPr/>
      </dsp:nvSpPr>
      <dsp:spPr>
        <a:xfrm rot="5400000">
          <a:off x="-277329" y="1935759"/>
          <a:ext cx="1848865" cy="1294205"/>
        </a:xfrm>
        <a:prstGeom prst="chevron">
          <a:avLst/>
        </a:prstGeom>
        <a:solidFill>
          <a:schemeClr val="accent5">
            <a:hueOff val="-3379271"/>
            <a:satOff val="-8710"/>
            <a:lumOff val="-5883"/>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IE" sz="1100" b="1" kern="1200" dirty="0"/>
            <a:t>Max Weber (1925)  Bureaucracy</a:t>
          </a:r>
        </a:p>
      </dsp:txBody>
      <dsp:txXfrm rot="-5400000">
        <a:off x="2" y="2305532"/>
        <a:ext cx="1294205" cy="554660"/>
      </dsp:txXfrm>
    </dsp:sp>
    <dsp:sp modelId="{18449087-92C6-4D73-A7F9-2D77A697E236}">
      <dsp:nvSpPr>
        <dsp:cNvPr id="0" name=""/>
        <dsp:cNvSpPr/>
      </dsp:nvSpPr>
      <dsp:spPr>
        <a:xfrm rot="5400000">
          <a:off x="4161021" y="-1208386"/>
          <a:ext cx="1201762" cy="6935394"/>
        </a:xfrm>
        <a:prstGeom prst="round2SameRect">
          <a:avLst/>
        </a:prstGeom>
        <a:solidFill>
          <a:schemeClr val="lt1">
            <a:alpha val="90000"/>
            <a:hueOff val="0"/>
            <a:satOff val="0"/>
            <a:lumOff val="0"/>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Font typeface="Courier New" panose="02070309020205020404" pitchFamily="49" charset="0"/>
            <a:buChar char="o"/>
          </a:pPr>
          <a:r>
            <a:rPr lang="en-IE" sz="1300" kern="1200" dirty="0">
              <a:solidFill>
                <a:schemeClr val="accent1"/>
              </a:solidFill>
            </a:rPr>
            <a:t>Rationality and scientific</a:t>
          </a:r>
        </a:p>
        <a:p>
          <a:pPr marL="114300" lvl="1" indent="-114300" algn="l" defTabSz="577850">
            <a:lnSpc>
              <a:spcPct val="90000"/>
            </a:lnSpc>
            <a:spcBef>
              <a:spcPct val="0"/>
            </a:spcBef>
            <a:spcAft>
              <a:spcPct val="15000"/>
            </a:spcAft>
            <a:buFont typeface="Courier New" panose="02070309020205020404" pitchFamily="49" charset="0"/>
            <a:buChar char="o"/>
          </a:pPr>
          <a:r>
            <a:rPr lang="en-IE" sz="1300" kern="1200" dirty="0">
              <a:solidFill>
                <a:schemeClr val="accent1"/>
              </a:solidFill>
            </a:rPr>
            <a:t>Division of labour, highly specialised</a:t>
          </a:r>
        </a:p>
        <a:p>
          <a:pPr marL="114300" lvl="1" indent="-114300" algn="l" defTabSz="577850">
            <a:lnSpc>
              <a:spcPct val="90000"/>
            </a:lnSpc>
            <a:spcBef>
              <a:spcPct val="0"/>
            </a:spcBef>
            <a:spcAft>
              <a:spcPct val="15000"/>
            </a:spcAft>
            <a:buFont typeface="Courier New" panose="02070309020205020404" pitchFamily="49" charset="0"/>
            <a:buChar char="o"/>
          </a:pPr>
          <a:r>
            <a:rPr lang="en-IE" sz="1300" kern="1200" dirty="0">
              <a:solidFill>
                <a:schemeClr val="accent1"/>
              </a:solidFill>
            </a:rPr>
            <a:t>Systems and procedures</a:t>
          </a:r>
        </a:p>
        <a:p>
          <a:pPr marL="114300" lvl="1" indent="-114300" algn="l" defTabSz="577850">
            <a:lnSpc>
              <a:spcPct val="90000"/>
            </a:lnSpc>
            <a:spcBef>
              <a:spcPct val="0"/>
            </a:spcBef>
            <a:spcAft>
              <a:spcPct val="15000"/>
            </a:spcAft>
            <a:buFont typeface="Courier New" panose="02070309020205020404" pitchFamily="49" charset="0"/>
            <a:buChar char="o"/>
          </a:pPr>
          <a:r>
            <a:rPr lang="en-IE" sz="1300" kern="1200" dirty="0">
              <a:solidFill>
                <a:schemeClr val="accent1"/>
              </a:solidFill>
            </a:rPr>
            <a:t>Managerial hierarchy versus the workers</a:t>
          </a:r>
        </a:p>
        <a:p>
          <a:pPr marL="114300" lvl="1" indent="-114300" algn="l" defTabSz="577850">
            <a:lnSpc>
              <a:spcPct val="90000"/>
            </a:lnSpc>
            <a:spcBef>
              <a:spcPct val="0"/>
            </a:spcBef>
            <a:spcAft>
              <a:spcPct val="15000"/>
            </a:spcAft>
            <a:buFont typeface="Courier New" panose="02070309020205020404" pitchFamily="49" charset="0"/>
            <a:buChar char="o"/>
          </a:pPr>
          <a:r>
            <a:rPr lang="en-IE" sz="1300" kern="1200" dirty="0">
              <a:solidFill>
                <a:schemeClr val="accent1"/>
              </a:solidFill>
            </a:rPr>
            <a:t>Employees tend to work to economic self-interest</a:t>
          </a:r>
        </a:p>
      </dsp:txBody>
      <dsp:txXfrm rot="-5400000">
        <a:off x="1294206" y="1717094"/>
        <a:ext cx="6876729" cy="1084432"/>
      </dsp:txXfrm>
    </dsp:sp>
    <dsp:sp modelId="{88D223FB-F00B-4D68-B64F-BEF6D00F7151}">
      <dsp:nvSpPr>
        <dsp:cNvPr id="0" name=""/>
        <dsp:cNvSpPr/>
      </dsp:nvSpPr>
      <dsp:spPr>
        <a:xfrm rot="5400000">
          <a:off x="-277329" y="3592898"/>
          <a:ext cx="1848865" cy="1294205"/>
        </a:xfrm>
        <a:prstGeom prst="chevron">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IE" sz="1100" b="1" kern="1200" dirty="0"/>
            <a:t>Henri Fayol (1949) Art </a:t>
          </a:r>
        </a:p>
        <a:p>
          <a:pPr marL="0" lvl="0" indent="0" algn="ctr" defTabSz="488950">
            <a:lnSpc>
              <a:spcPct val="90000"/>
            </a:lnSpc>
            <a:spcBef>
              <a:spcPct val="0"/>
            </a:spcBef>
            <a:spcAft>
              <a:spcPct val="35000"/>
            </a:spcAft>
            <a:buNone/>
          </a:pPr>
          <a:r>
            <a:rPr lang="en-IE" sz="1100" b="1" kern="1200" dirty="0"/>
            <a:t>of Management </a:t>
          </a:r>
        </a:p>
      </dsp:txBody>
      <dsp:txXfrm rot="-5400000">
        <a:off x="2" y="3962671"/>
        <a:ext cx="1294205" cy="554660"/>
      </dsp:txXfrm>
    </dsp:sp>
    <dsp:sp modelId="{C3A52899-D74B-4B04-95BB-AC5ED3EEEA83}">
      <dsp:nvSpPr>
        <dsp:cNvPr id="0" name=""/>
        <dsp:cNvSpPr/>
      </dsp:nvSpPr>
      <dsp:spPr>
        <a:xfrm rot="5400000">
          <a:off x="4161021" y="448753"/>
          <a:ext cx="1201762" cy="6935394"/>
        </a:xfrm>
        <a:prstGeom prst="round2SameRect">
          <a:avLst/>
        </a:prstGeom>
        <a:solidFill>
          <a:schemeClr val="lt1">
            <a:alpha val="90000"/>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Font typeface="Courier New" panose="02070309020205020404" pitchFamily="49" charset="0"/>
            <a:buChar char="o"/>
          </a:pPr>
          <a:r>
            <a:rPr lang="en-IE" sz="1300" kern="1200" dirty="0">
              <a:solidFill>
                <a:schemeClr val="accent1"/>
              </a:solidFill>
            </a:rPr>
            <a:t>Core management task – planning, organisation of work, control coordination</a:t>
          </a:r>
        </a:p>
        <a:p>
          <a:pPr marL="114300" lvl="1" indent="-114300" algn="l" defTabSz="577850">
            <a:lnSpc>
              <a:spcPct val="90000"/>
            </a:lnSpc>
            <a:spcBef>
              <a:spcPct val="0"/>
            </a:spcBef>
            <a:spcAft>
              <a:spcPct val="15000"/>
            </a:spcAft>
            <a:buFont typeface="Courier New" panose="02070309020205020404" pitchFamily="49" charset="0"/>
            <a:buChar char="o"/>
          </a:pPr>
          <a:r>
            <a:rPr lang="en-IE" sz="1300" kern="1200" dirty="0">
              <a:solidFill>
                <a:schemeClr val="accent1"/>
              </a:solidFill>
            </a:rPr>
            <a:t>Effective management – unity of command, consistency of purpose, order, place for everything, operation of ‘</a:t>
          </a:r>
          <a:r>
            <a:rPr lang="en-IE" sz="1300" i="1" kern="1200" dirty="0">
              <a:solidFill>
                <a:schemeClr val="accent1"/>
              </a:solidFill>
            </a:rPr>
            <a:t>equity</a:t>
          </a:r>
          <a:r>
            <a:rPr lang="en-IE" sz="1300" kern="1200" dirty="0">
              <a:solidFill>
                <a:schemeClr val="accent1"/>
              </a:solidFill>
            </a:rPr>
            <a:t>’, operating within the spirit of the law, long-term employment </a:t>
          </a:r>
        </a:p>
      </dsp:txBody>
      <dsp:txXfrm rot="-5400000">
        <a:off x="1294206" y="3374234"/>
        <a:ext cx="6876729" cy="108443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A8C192-739E-4A08-BD99-6FE31A0BBF57}">
      <dsp:nvSpPr>
        <dsp:cNvPr id="0" name=""/>
        <dsp:cNvSpPr/>
      </dsp:nvSpPr>
      <dsp:spPr>
        <a:xfrm>
          <a:off x="5525691" y="2449394"/>
          <a:ext cx="964912" cy="964912"/>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IE" sz="2400" b="1" kern="1200" dirty="0"/>
            <a:t>Firm</a:t>
          </a:r>
        </a:p>
      </dsp:txBody>
      <dsp:txXfrm>
        <a:off x="5666999" y="2590702"/>
        <a:ext cx="682296" cy="682296"/>
      </dsp:txXfrm>
    </dsp:sp>
    <dsp:sp modelId="{8F1957BE-9F79-4199-BAF1-09DD6A5C5F69}">
      <dsp:nvSpPr>
        <dsp:cNvPr id="0" name=""/>
        <dsp:cNvSpPr/>
      </dsp:nvSpPr>
      <dsp:spPr>
        <a:xfrm rot="16200000">
          <a:off x="5277704" y="1711723"/>
          <a:ext cx="1460887" cy="14454"/>
        </a:xfrm>
        <a:custGeom>
          <a:avLst/>
          <a:gdLst/>
          <a:ahLst/>
          <a:cxnLst/>
          <a:rect l="0" t="0" r="0" b="0"/>
          <a:pathLst>
            <a:path>
              <a:moveTo>
                <a:pt x="0" y="7227"/>
              </a:moveTo>
              <a:lnTo>
                <a:pt x="1460887" y="7227"/>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n-IE" sz="1000" kern="1200"/>
        </a:p>
      </dsp:txBody>
      <dsp:txXfrm>
        <a:off x="5971625" y="1682428"/>
        <a:ext cx="73044" cy="73044"/>
      </dsp:txXfrm>
    </dsp:sp>
    <dsp:sp modelId="{D63F5875-E8F1-40F6-96DA-88F988E7164B}">
      <dsp:nvSpPr>
        <dsp:cNvPr id="0" name=""/>
        <dsp:cNvSpPr/>
      </dsp:nvSpPr>
      <dsp:spPr>
        <a:xfrm>
          <a:off x="5525691" y="23594"/>
          <a:ext cx="964912" cy="964912"/>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IE" sz="1000" kern="1200" dirty="0"/>
            <a:t>Owners Shareholder</a:t>
          </a:r>
        </a:p>
      </dsp:txBody>
      <dsp:txXfrm>
        <a:off x="5666999" y="164902"/>
        <a:ext cx="682296" cy="682296"/>
      </dsp:txXfrm>
    </dsp:sp>
    <dsp:sp modelId="{1AFE4773-8962-4A90-8733-6E541F96AF2C}">
      <dsp:nvSpPr>
        <dsp:cNvPr id="0" name=""/>
        <dsp:cNvSpPr/>
      </dsp:nvSpPr>
      <dsp:spPr>
        <a:xfrm rot="18000000">
          <a:off x="5884154" y="1874221"/>
          <a:ext cx="1460887" cy="14454"/>
        </a:xfrm>
        <a:custGeom>
          <a:avLst/>
          <a:gdLst/>
          <a:ahLst/>
          <a:cxnLst/>
          <a:rect l="0" t="0" r="0" b="0"/>
          <a:pathLst>
            <a:path>
              <a:moveTo>
                <a:pt x="0" y="7227"/>
              </a:moveTo>
              <a:lnTo>
                <a:pt x="1460887" y="7227"/>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n-IE" sz="1000" kern="1200"/>
        </a:p>
      </dsp:txBody>
      <dsp:txXfrm>
        <a:off x="6578075" y="1844926"/>
        <a:ext cx="73044" cy="73044"/>
      </dsp:txXfrm>
    </dsp:sp>
    <dsp:sp modelId="{3735F421-206D-4157-BA7F-F93350D18FD8}">
      <dsp:nvSpPr>
        <dsp:cNvPr id="0" name=""/>
        <dsp:cNvSpPr/>
      </dsp:nvSpPr>
      <dsp:spPr>
        <a:xfrm>
          <a:off x="6738591" y="348590"/>
          <a:ext cx="964912" cy="964912"/>
        </a:xfrm>
        <a:prstGeom prst="ellipse">
          <a:avLst/>
        </a:prstGeom>
        <a:solidFill>
          <a:schemeClr val="accent5">
            <a:hueOff val="-614413"/>
            <a:satOff val="-1584"/>
            <a:lumOff val="-107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IE" sz="1000" kern="1200" dirty="0"/>
            <a:t>Financial Community</a:t>
          </a:r>
        </a:p>
      </dsp:txBody>
      <dsp:txXfrm>
        <a:off x="6879899" y="489898"/>
        <a:ext cx="682296" cy="682296"/>
      </dsp:txXfrm>
    </dsp:sp>
    <dsp:sp modelId="{CBDA92EA-B622-4110-BA5C-06934EAC7FA6}">
      <dsp:nvSpPr>
        <dsp:cNvPr id="0" name=""/>
        <dsp:cNvSpPr/>
      </dsp:nvSpPr>
      <dsp:spPr>
        <a:xfrm rot="19800000">
          <a:off x="6328106" y="2318173"/>
          <a:ext cx="1460887" cy="14454"/>
        </a:xfrm>
        <a:custGeom>
          <a:avLst/>
          <a:gdLst/>
          <a:ahLst/>
          <a:cxnLst/>
          <a:rect l="0" t="0" r="0" b="0"/>
          <a:pathLst>
            <a:path>
              <a:moveTo>
                <a:pt x="0" y="7227"/>
              </a:moveTo>
              <a:lnTo>
                <a:pt x="1460887" y="7227"/>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n-IE" sz="1000" kern="1200"/>
        </a:p>
      </dsp:txBody>
      <dsp:txXfrm>
        <a:off x="7022027" y="2288878"/>
        <a:ext cx="73044" cy="73044"/>
      </dsp:txXfrm>
    </dsp:sp>
    <dsp:sp modelId="{BB9929DE-6AD7-436E-BC8A-83595AF23862}">
      <dsp:nvSpPr>
        <dsp:cNvPr id="0" name=""/>
        <dsp:cNvSpPr/>
      </dsp:nvSpPr>
      <dsp:spPr>
        <a:xfrm>
          <a:off x="7626495" y="1236494"/>
          <a:ext cx="964912" cy="964912"/>
        </a:xfrm>
        <a:prstGeom prst="ellipse">
          <a:avLst/>
        </a:prstGeom>
        <a:solidFill>
          <a:schemeClr val="accent5">
            <a:hueOff val="-1228826"/>
            <a:satOff val="-3167"/>
            <a:lumOff val="-213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IE" sz="1000" kern="1200" dirty="0"/>
            <a:t>Activist Groups</a:t>
          </a:r>
        </a:p>
      </dsp:txBody>
      <dsp:txXfrm>
        <a:off x="7767803" y="1377802"/>
        <a:ext cx="682296" cy="682296"/>
      </dsp:txXfrm>
    </dsp:sp>
    <dsp:sp modelId="{18B46A5D-F9E9-4B50-A378-88D77E3B7D42}">
      <dsp:nvSpPr>
        <dsp:cNvPr id="0" name=""/>
        <dsp:cNvSpPr/>
      </dsp:nvSpPr>
      <dsp:spPr>
        <a:xfrm>
          <a:off x="6490604" y="2924623"/>
          <a:ext cx="1460887" cy="14454"/>
        </a:xfrm>
        <a:custGeom>
          <a:avLst/>
          <a:gdLst/>
          <a:ahLst/>
          <a:cxnLst/>
          <a:rect l="0" t="0" r="0" b="0"/>
          <a:pathLst>
            <a:path>
              <a:moveTo>
                <a:pt x="0" y="7227"/>
              </a:moveTo>
              <a:lnTo>
                <a:pt x="1460887" y="7227"/>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n-IE" sz="1000" kern="1200"/>
        </a:p>
      </dsp:txBody>
      <dsp:txXfrm>
        <a:off x="7184525" y="2895328"/>
        <a:ext cx="73044" cy="73044"/>
      </dsp:txXfrm>
    </dsp:sp>
    <dsp:sp modelId="{91DF4671-9D86-46C8-A862-33586265D25A}">
      <dsp:nvSpPr>
        <dsp:cNvPr id="0" name=""/>
        <dsp:cNvSpPr/>
      </dsp:nvSpPr>
      <dsp:spPr>
        <a:xfrm>
          <a:off x="7951491" y="2449394"/>
          <a:ext cx="964912" cy="964912"/>
        </a:xfrm>
        <a:prstGeom prst="ellipse">
          <a:avLst/>
        </a:prstGeom>
        <a:solidFill>
          <a:schemeClr val="accent5">
            <a:hueOff val="-1843239"/>
            <a:satOff val="-4751"/>
            <a:lumOff val="-320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IE" sz="1000" kern="1200"/>
            <a:t>Customers</a:t>
          </a:r>
        </a:p>
      </dsp:txBody>
      <dsp:txXfrm>
        <a:off x="8092799" y="2590702"/>
        <a:ext cx="682296" cy="682296"/>
      </dsp:txXfrm>
    </dsp:sp>
    <dsp:sp modelId="{7C1CD989-9E8B-482F-9D33-CCCC84F7AD57}">
      <dsp:nvSpPr>
        <dsp:cNvPr id="0" name=""/>
        <dsp:cNvSpPr/>
      </dsp:nvSpPr>
      <dsp:spPr>
        <a:xfrm rot="1800000">
          <a:off x="6328106" y="3531073"/>
          <a:ext cx="1460887" cy="14454"/>
        </a:xfrm>
        <a:custGeom>
          <a:avLst/>
          <a:gdLst/>
          <a:ahLst/>
          <a:cxnLst/>
          <a:rect l="0" t="0" r="0" b="0"/>
          <a:pathLst>
            <a:path>
              <a:moveTo>
                <a:pt x="0" y="7227"/>
              </a:moveTo>
              <a:lnTo>
                <a:pt x="1460887" y="7227"/>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n-IE" sz="1000" kern="1200"/>
        </a:p>
      </dsp:txBody>
      <dsp:txXfrm>
        <a:off x="7022027" y="3501778"/>
        <a:ext cx="73044" cy="73044"/>
      </dsp:txXfrm>
    </dsp:sp>
    <dsp:sp modelId="{1EAD55D9-D486-4EB7-AD2C-6D735D2C846B}">
      <dsp:nvSpPr>
        <dsp:cNvPr id="0" name=""/>
        <dsp:cNvSpPr/>
      </dsp:nvSpPr>
      <dsp:spPr>
        <a:xfrm>
          <a:off x="7626495" y="3662294"/>
          <a:ext cx="964912" cy="964912"/>
        </a:xfrm>
        <a:prstGeom prst="ellipse">
          <a:avLst/>
        </a:prstGeom>
        <a:solidFill>
          <a:schemeClr val="accent5">
            <a:hueOff val="-2457652"/>
            <a:satOff val="-6334"/>
            <a:lumOff val="-427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IE" sz="1000" kern="1200"/>
            <a:t>Managers</a:t>
          </a:r>
        </a:p>
      </dsp:txBody>
      <dsp:txXfrm>
        <a:off x="7767803" y="3803602"/>
        <a:ext cx="682296" cy="682296"/>
      </dsp:txXfrm>
    </dsp:sp>
    <dsp:sp modelId="{75E8AF6A-810D-42B1-8632-9AE58B127DEA}">
      <dsp:nvSpPr>
        <dsp:cNvPr id="0" name=""/>
        <dsp:cNvSpPr/>
      </dsp:nvSpPr>
      <dsp:spPr>
        <a:xfrm rot="3600000">
          <a:off x="5884154" y="3975025"/>
          <a:ext cx="1460887" cy="14454"/>
        </a:xfrm>
        <a:custGeom>
          <a:avLst/>
          <a:gdLst/>
          <a:ahLst/>
          <a:cxnLst/>
          <a:rect l="0" t="0" r="0" b="0"/>
          <a:pathLst>
            <a:path>
              <a:moveTo>
                <a:pt x="0" y="7227"/>
              </a:moveTo>
              <a:lnTo>
                <a:pt x="1460887" y="7227"/>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n-IE" sz="1000" kern="1200"/>
        </a:p>
      </dsp:txBody>
      <dsp:txXfrm>
        <a:off x="6578075" y="3945730"/>
        <a:ext cx="73044" cy="73044"/>
      </dsp:txXfrm>
    </dsp:sp>
    <dsp:sp modelId="{83D877E4-056E-4DD7-B11F-C06506225FEE}">
      <dsp:nvSpPr>
        <dsp:cNvPr id="0" name=""/>
        <dsp:cNvSpPr/>
      </dsp:nvSpPr>
      <dsp:spPr>
        <a:xfrm>
          <a:off x="6738591" y="4550198"/>
          <a:ext cx="964912" cy="964912"/>
        </a:xfrm>
        <a:prstGeom prst="ellipse">
          <a:avLst/>
        </a:prstGeom>
        <a:solidFill>
          <a:schemeClr val="accent5">
            <a:hueOff val="-3072065"/>
            <a:satOff val="-7918"/>
            <a:lumOff val="-534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IE" sz="1000" kern="1200"/>
            <a:t>Unions</a:t>
          </a:r>
        </a:p>
      </dsp:txBody>
      <dsp:txXfrm>
        <a:off x="6879899" y="4691506"/>
        <a:ext cx="682296" cy="682296"/>
      </dsp:txXfrm>
    </dsp:sp>
    <dsp:sp modelId="{ABE7A0B6-38BE-4CEE-A717-F5A209EA82FA}">
      <dsp:nvSpPr>
        <dsp:cNvPr id="0" name=""/>
        <dsp:cNvSpPr/>
      </dsp:nvSpPr>
      <dsp:spPr>
        <a:xfrm rot="5400000">
          <a:off x="5277704" y="4137523"/>
          <a:ext cx="1460887" cy="14454"/>
        </a:xfrm>
        <a:custGeom>
          <a:avLst/>
          <a:gdLst/>
          <a:ahLst/>
          <a:cxnLst/>
          <a:rect l="0" t="0" r="0" b="0"/>
          <a:pathLst>
            <a:path>
              <a:moveTo>
                <a:pt x="0" y="7227"/>
              </a:moveTo>
              <a:lnTo>
                <a:pt x="1460887" y="7227"/>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n-IE" sz="1000" kern="1200"/>
        </a:p>
      </dsp:txBody>
      <dsp:txXfrm>
        <a:off x="5971625" y="4108228"/>
        <a:ext cx="73044" cy="73044"/>
      </dsp:txXfrm>
    </dsp:sp>
    <dsp:sp modelId="{604FEF73-8287-471E-8235-8642FF793CC3}">
      <dsp:nvSpPr>
        <dsp:cNvPr id="0" name=""/>
        <dsp:cNvSpPr/>
      </dsp:nvSpPr>
      <dsp:spPr>
        <a:xfrm>
          <a:off x="5525691" y="4875193"/>
          <a:ext cx="964912" cy="964912"/>
        </a:xfrm>
        <a:prstGeom prst="ellipse">
          <a:avLst/>
        </a:prstGeom>
        <a:solidFill>
          <a:schemeClr val="accent5">
            <a:hueOff val="-3686478"/>
            <a:satOff val="-9501"/>
            <a:lumOff val="-641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IE" sz="1000" kern="1200"/>
            <a:t>Employees</a:t>
          </a:r>
        </a:p>
      </dsp:txBody>
      <dsp:txXfrm>
        <a:off x="5666999" y="5016501"/>
        <a:ext cx="682296" cy="682296"/>
      </dsp:txXfrm>
    </dsp:sp>
    <dsp:sp modelId="{4CCFEBFF-DE2C-47C9-8E1E-F0DA2419DD60}">
      <dsp:nvSpPr>
        <dsp:cNvPr id="0" name=""/>
        <dsp:cNvSpPr/>
      </dsp:nvSpPr>
      <dsp:spPr>
        <a:xfrm rot="7200000">
          <a:off x="4671254" y="3975025"/>
          <a:ext cx="1460887" cy="14454"/>
        </a:xfrm>
        <a:custGeom>
          <a:avLst/>
          <a:gdLst/>
          <a:ahLst/>
          <a:cxnLst/>
          <a:rect l="0" t="0" r="0" b="0"/>
          <a:pathLst>
            <a:path>
              <a:moveTo>
                <a:pt x="0" y="7227"/>
              </a:moveTo>
              <a:lnTo>
                <a:pt x="1460887" y="7227"/>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n-IE" sz="1000" kern="1200"/>
        </a:p>
      </dsp:txBody>
      <dsp:txXfrm rot="10800000">
        <a:off x="5365175" y="3945730"/>
        <a:ext cx="73044" cy="73044"/>
      </dsp:txXfrm>
    </dsp:sp>
    <dsp:sp modelId="{34F46600-DF17-449C-B5A5-AD5F48F46196}">
      <dsp:nvSpPr>
        <dsp:cNvPr id="0" name=""/>
        <dsp:cNvSpPr/>
      </dsp:nvSpPr>
      <dsp:spPr>
        <a:xfrm>
          <a:off x="4312791" y="4550198"/>
          <a:ext cx="964912" cy="964912"/>
        </a:xfrm>
        <a:prstGeom prst="ellipse">
          <a:avLst/>
        </a:prstGeom>
        <a:solidFill>
          <a:schemeClr val="accent5">
            <a:hueOff val="-4300891"/>
            <a:satOff val="-11085"/>
            <a:lumOff val="-748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IE" sz="1000" kern="1200" dirty="0"/>
            <a:t>Trade Associations</a:t>
          </a:r>
        </a:p>
      </dsp:txBody>
      <dsp:txXfrm>
        <a:off x="4454099" y="4691506"/>
        <a:ext cx="682296" cy="682296"/>
      </dsp:txXfrm>
    </dsp:sp>
    <dsp:sp modelId="{99C5AD6F-A2E6-47E1-95DC-87F9B535005F}">
      <dsp:nvSpPr>
        <dsp:cNvPr id="0" name=""/>
        <dsp:cNvSpPr/>
      </dsp:nvSpPr>
      <dsp:spPr>
        <a:xfrm rot="9000000">
          <a:off x="4227302" y="3531073"/>
          <a:ext cx="1460887" cy="14454"/>
        </a:xfrm>
        <a:custGeom>
          <a:avLst/>
          <a:gdLst/>
          <a:ahLst/>
          <a:cxnLst/>
          <a:rect l="0" t="0" r="0" b="0"/>
          <a:pathLst>
            <a:path>
              <a:moveTo>
                <a:pt x="0" y="7227"/>
              </a:moveTo>
              <a:lnTo>
                <a:pt x="1460887" y="7227"/>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n-IE" sz="1000" kern="1200"/>
        </a:p>
      </dsp:txBody>
      <dsp:txXfrm rot="10800000">
        <a:off x="4921223" y="3501778"/>
        <a:ext cx="73044" cy="73044"/>
      </dsp:txXfrm>
    </dsp:sp>
    <dsp:sp modelId="{7EAD61D5-8D2C-4DD3-AD54-12BC199A715E}">
      <dsp:nvSpPr>
        <dsp:cNvPr id="0" name=""/>
        <dsp:cNvSpPr/>
      </dsp:nvSpPr>
      <dsp:spPr>
        <a:xfrm>
          <a:off x="3424887" y="3662294"/>
          <a:ext cx="964912" cy="964912"/>
        </a:xfrm>
        <a:prstGeom prst="ellipse">
          <a:avLst/>
        </a:prstGeom>
        <a:solidFill>
          <a:schemeClr val="accent5">
            <a:hueOff val="-4915304"/>
            <a:satOff val="-12668"/>
            <a:lumOff val="-855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IE" sz="1000" kern="1200"/>
            <a:t>Competitors</a:t>
          </a:r>
        </a:p>
      </dsp:txBody>
      <dsp:txXfrm>
        <a:off x="3566195" y="3803602"/>
        <a:ext cx="682296" cy="682296"/>
      </dsp:txXfrm>
    </dsp:sp>
    <dsp:sp modelId="{3210BE2A-2308-4740-B935-A49B862FC6A4}">
      <dsp:nvSpPr>
        <dsp:cNvPr id="0" name=""/>
        <dsp:cNvSpPr/>
      </dsp:nvSpPr>
      <dsp:spPr>
        <a:xfrm rot="10800000">
          <a:off x="4064804" y="2924623"/>
          <a:ext cx="1460887" cy="14454"/>
        </a:xfrm>
        <a:custGeom>
          <a:avLst/>
          <a:gdLst/>
          <a:ahLst/>
          <a:cxnLst/>
          <a:rect l="0" t="0" r="0" b="0"/>
          <a:pathLst>
            <a:path>
              <a:moveTo>
                <a:pt x="0" y="7227"/>
              </a:moveTo>
              <a:lnTo>
                <a:pt x="1460887" y="7227"/>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n-IE" sz="1000" kern="1200"/>
        </a:p>
      </dsp:txBody>
      <dsp:txXfrm rot="10800000">
        <a:off x="4758726" y="2895328"/>
        <a:ext cx="73044" cy="73044"/>
      </dsp:txXfrm>
    </dsp:sp>
    <dsp:sp modelId="{A7F0E59B-660F-4E17-99F2-360A47728C7F}">
      <dsp:nvSpPr>
        <dsp:cNvPr id="0" name=""/>
        <dsp:cNvSpPr/>
      </dsp:nvSpPr>
      <dsp:spPr>
        <a:xfrm>
          <a:off x="3099892" y="2449394"/>
          <a:ext cx="964912" cy="964912"/>
        </a:xfrm>
        <a:prstGeom prst="ellipse">
          <a:avLst/>
        </a:prstGeom>
        <a:solidFill>
          <a:schemeClr val="accent5">
            <a:hueOff val="-5529717"/>
            <a:satOff val="-14252"/>
            <a:lumOff val="-962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IE" sz="1000" kern="1200"/>
            <a:t>Suppliers</a:t>
          </a:r>
        </a:p>
      </dsp:txBody>
      <dsp:txXfrm>
        <a:off x="3241200" y="2590702"/>
        <a:ext cx="682296" cy="682296"/>
      </dsp:txXfrm>
    </dsp:sp>
    <dsp:sp modelId="{A819E46C-0DD6-4A89-BA58-96D5664F892B}">
      <dsp:nvSpPr>
        <dsp:cNvPr id="0" name=""/>
        <dsp:cNvSpPr/>
      </dsp:nvSpPr>
      <dsp:spPr>
        <a:xfrm rot="12600000">
          <a:off x="4227302" y="2318173"/>
          <a:ext cx="1460887" cy="14454"/>
        </a:xfrm>
        <a:custGeom>
          <a:avLst/>
          <a:gdLst/>
          <a:ahLst/>
          <a:cxnLst/>
          <a:rect l="0" t="0" r="0" b="0"/>
          <a:pathLst>
            <a:path>
              <a:moveTo>
                <a:pt x="0" y="7227"/>
              </a:moveTo>
              <a:lnTo>
                <a:pt x="1460887" y="7227"/>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n-IE" sz="1000" kern="1200"/>
        </a:p>
      </dsp:txBody>
      <dsp:txXfrm rot="10800000">
        <a:off x="4921223" y="2288878"/>
        <a:ext cx="73044" cy="73044"/>
      </dsp:txXfrm>
    </dsp:sp>
    <dsp:sp modelId="{CED26074-7CCE-41D9-B6EB-FFDC5997778E}">
      <dsp:nvSpPr>
        <dsp:cNvPr id="0" name=""/>
        <dsp:cNvSpPr/>
      </dsp:nvSpPr>
      <dsp:spPr>
        <a:xfrm>
          <a:off x="3424887" y="1236494"/>
          <a:ext cx="964912" cy="964912"/>
        </a:xfrm>
        <a:prstGeom prst="ellipse">
          <a:avLst/>
        </a:prstGeom>
        <a:solidFill>
          <a:schemeClr val="accent5">
            <a:hueOff val="-6144130"/>
            <a:satOff val="-15835"/>
            <a:lumOff val="-1069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IE" sz="1000" kern="1200"/>
            <a:t>Government</a:t>
          </a:r>
        </a:p>
      </dsp:txBody>
      <dsp:txXfrm>
        <a:off x="3566195" y="1377802"/>
        <a:ext cx="682296" cy="682296"/>
      </dsp:txXfrm>
    </dsp:sp>
    <dsp:sp modelId="{02E7584A-9AFB-4F09-8FA9-FE8697300931}">
      <dsp:nvSpPr>
        <dsp:cNvPr id="0" name=""/>
        <dsp:cNvSpPr/>
      </dsp:nvSpPr>
      <dsp:spPr>
        <a:xfrm rot="14400000">
          <a:off x="4671254" y="1874221"/>
          <a:ext cx="1460887" cy="14454"/>
        </a:xfrm>
        <a:custGeom>
          <a:avLst/>
          <a:gdLst/>
          <a:ahLst/>
          <a:cxnLst/>
          <a:rect l="0" t="0" r="0" b="0"/>
          <a:pathLst>
            <a:path>
              <a:moveTo>
                <a:pt x="0" y="7227"/>
              </a:moveTo>
              <a:lnTo>
                <a:pt x="1460887" y="7227"/>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en-IE" sz="1000" kern="1200"/>
        </a:p>
      </dsp:txBody>
      <dsp:txXfrm rot="10800000">
        <a:off x="5365175" y="1844926"/>
        <a:ext cx="73044" cy="73044"/>
      </dsp:txXfrm>
    </dsp:sp>
    <dsp:sp modelId="{7755A73B-8D28-4431-9763-DC95929F705E}">
      <dsp:nvSpPr>
        <dsp:cNvPr id="0" name=""/>
        <dsp:cNvSpPr/>
      </dsp:nvSpPr>
      <dsp:spPr>
        <a:xfrm>
          <a:off x="4312791" y="348590"/>
          <a:ext cx="964912" cy="964912"/>
        </a:xfrm>
        <a:prstGeom prst="ellipse">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IE" sz="1000" kern="1200" dirty="0"/>
            <a:t>Political Groups</a:t>
          </a:r>
        </a:p>
      </dsp:txBody>
      <dsp:txXfrm>
        <a:off x="4454099" y="489898"/>
        <a:ext cx="682296" cy="68229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9DD25E-B981-4708-9120-A4943E42E5ED}">
      <dsp:nvSpPr>
        <dsp:cNvPr id="0" name=""/>
        <dsp:cNvSpPr/>
      </dsp:nvSpPr>
      <dsp:spPr>
        <a:xfrm>
          <a:off x="0" y="4278806"/>
          <a:ext cx="10671960" cy="70197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IE" sz="1800" b="1" kern="1200" dirty="0"/>
            <a:t>Desirable</a:t>
          </a:r>
        </a:p>
      </dsp:txBody>
      <dsp:txXfrm>
        <a:off x="0" y="4278806"/>
        <a:ext cx="10671960" cy="379065"/>
      </dsp:txXfrm>
    </dsp:sp>
    <dsp:sp modelId="{CA0B5F9C-A029-4FBA-B5E5-59AEAD56A7E6}">
      <dsp:nvSpPr>
        <dsp:cNvPr id="0" name=""/>
        <dsp:cNvSpPr/>
      </dsp:nvSpPr>
      <dsp:spPr>
        <a:xfrm>
          <a:off x="0" y="4643832"/>
          <a:ext cx="5335979" cy="322907"/>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IE" sz="1600" kern="1200"/>
            <a:t>Compromising (worst of both worlds?)</a:t>
          </a:r>
          <a:endParaRPr lang="en-IE" sz="1600" kern="1200" dirty="0"/>
        </a:p>
      </dsp:txBody>
      <dsp:txXfrm>
        <a:off x="0" y="4643832"/>
        <a:ext cx="5335979" cy="322907"/>
      </dsp:txXfrm>
    </dsp:sp>
    <dsp:sp modelId="{D87FD6C1-11C8-498C-8635-175142641513}">
      <dsp:nvSpPr>
        <dsp:cNvPr id="0" name=""/>
        <dsp:cNvSpPr/>
      </dsp:nvSpPr>
      <dsp:spPr>
        <a:xfrm>
          <a:off x="5335980" y="4643832"/>
          <a:ext cx="5335979" cy="322907"/>
        </a:xfrm>
        <a:prstGeom prst="rect">
          <a:avLst/>
        </a:prstGeom>
        <a:solidFill>
          <a:schemeClr val="accent5">
            <a:tint val="40000"/>
            <a:alpha val="90000"/>
            <a:hueOff val="-1123294"/>
            <a:satOff val="-3805"/>
            <a:lumOff val="-488"/>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IE" sz="1600" kern="1200"/>
            <a:t>Collaborative </a:t>
          </a:r>
          <a:endParaRPr lang="en-IE" sz="1600" kern="1200" dirty="0"/>
        </a:p>
      </dsp:txBody>
      <dsp:txXfrm>
        <a:off x="5335980" y="4643832"/>
        <a:ext cx="5335979" cy="322907"/>
      </dsp:txXfrm>
    </dsp:sp>
    <dsp:sp modelId="{30A745B8-2320-48D8-A501-489C25A8CE56}">
      <dsp:nvSpPr>
        <dsp:cNvPr id="0" name=""/>
        <dsp:cNvSpPr/>
      </dsp:nvSpPr>
      <dsp:spPr>
        <a:xfrm rot="10800000">
          <a:off x="0" y="3209700"/>
          <a:ext cx="10671960" cy="1079635"/>
        </a:xfrm>
        <a:prstGeom prst="upArrowCallou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IE" sz="1800" b="1" kern="1200" dirty="0"/>
            <a:t>Undesirable</a:t>
          </a:r>
        </a:p>
      </dsp:txBody>
      <dsp:txXfrm rot="-10800000">
        <a:off x="0" y="3209700"/>
        <a:ext cx="10671960" cy="378952"/>
      </dsp:txXfrm>
    </dsp:sp>
    <dsp:sp modelId="{53CB5D9F-D740-4B5B-8F3F-EFD19CFF98CE}">
      <dsp:nvSpPr>
        <dsp:cNvPr id="0" name=""/>
        <dsp:cNvSpPr/>
      </dsp:nvSpPr>
      <dsp:spPr>
        <a:xfrm>
          <a:off x="7387" y="3552058"/>
          <a:ext cx="2885057" cy="395998"/>
        </a:xfrm>
        <a:prstGeom prst="rect">
          <a:avLst/>
        </a:prstGeom>
        <a:solidFill>
          <a:schemeClr val="accent5">
            <a:tint val="40000"/>
            <a:alpha val="90000"/>
            <a:hueOff val="-2246587"/>
            <a:satOff val="-7611"/>
            <a:lumOff val="-976"/>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IE" sz="1600" kern="1200" dirty="0"/>
            <a:t>Aggressive</a:t>
          </a:r>
        </a:p>
      </dsp:txBody>
      <dsp:txXfrm>
        <a:off x="7387" y="3552058"/>
        <a:ext cx="2885057" cy="395998"/>
      </dsp:txXfrm>
    </dsp:sp>
    <dsp:sp modelId="{73AC6AD2-DE51-4D2B-B5D1-D971B4FFA1FB}">
      <dsp:nvSpPr>
        <dsp:cNvPr id="0" name=""/>
        <dsp:cNvSpPr/>
      </dsp:nvSpPr>
      <dsp:spPr>
        <a:xfrm>
          <a:off x="2892444" y="3552058"/>
          <a:ext cx="2342351" cy="395998"/>
        </a:xfrm>
        <a:prstGeom prst="rect">
          <a:avLst/>
        </a:prstGeom>
        <a:solidFill>
          <a:schemeClr val="accent5">
            <a:tint val="40000"/>
            <a:alpha val="90000"/>
            <a:hueOff val="-3369881"/>
            <a:satOff val="-11416"/>
            <a:lumOff val="-1464"/>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IE" sz="1600" kern="1200"/>
            <a:t>Avoidance</a:t>
          </a:r>
          <a:endParaRPr lang="en-IE" sz="1600" kern="1200" dirty="0"/>
        </a:p>
      </dsp:txBody>
      <dsp:txXfrm>
        <a:off x="2892444" y="3552058"/>
        <a:ext cx="2342351" cy="395998"/>
      </dsp:txXfrm>
    </dsp:sp>
    <dsp:sp modelId="{1B14313E-D5FC-448B-8DD4-235BEEFBD3E7}">
      <dsp:nvSpPr>
        <dsp:cNvPr id="0" name=""/>
        <dsp:cNvSpPr/>
      </dsp:nvSpPr>
      <dsp:spPr>
        <a:xfrm>
          <a:off x="5234796" y="3552058"/>
          <a:ext cx="5429776" cy="395998"/>
        </a:xfrm>
        <a:prstGeom prst="rect">
          <a:avLst/>
        </a:prstGeom>
        <a:solidFill>
          <a:schemeClr val="accent5">
            <a:tint val="40000"/>
            <a:alpha val="90000"/>
            <a:hueOff val="-4493175"/>
            <a:satOff val="-15221"/>
            <a:lumOff val="-1952"/>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IE" sz="1600" kern="1200" dirty="0"/>
            <a:t>Accommodation (can reinforce, prolong conflict)</a:t>
          </a:r>
        </a:p>
      </dsp:txBody>
      <dsp:txXfrm>
        <a:off x="5234796" y="3552058"/>
        <a:ext cx="5429776" cy="395998"/>
      </dsp:txXfrm>
    </dsp:sp>
    <dsp:sp modelId="{80E4A900-97C2-444D-93FC-333FE5BA77E7}">
      <dsp:nvSpPr>
        <dsp:cNvPr id="0" name=""/>
        <dsp:cNvSpPr/>
      </dsp:nvSpPr>
      <dsp:spPr>
        <a:xfrm rot="10800000">
          <a:off x="0" y="2140594"/>
          <a:ext cx="10671960" cy="1079635"/>
        </a:xfrm>
        <a:prstGeom prst="upArrowCallou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IE" sz="1800" b="1" kern="1200" dirty="0"/>
            <a:t>Five Styles</a:t>
          </a:r>
        </a:p>
      </dsp:txBody>
      <dsp:txXfrm rot="10800000">
        <a:off x="0" y="2140594"/>
        <a:ext cx="10671960" cy="701514"/>
      </dsp:txXfrm>
    </dsp:sp>
    <dsp:sp modelId="{F817E83C-F36E-4A25-9881-4B1084EE55FC}">
      <dsp:nvSpPr>
        <dsp:cNvPr id="0" name=""/>
        <dsp:cNvSpPr/>
      </dsp:nvSpPr>
      <dsp:spPr>
        <a:xfrm rot="10800000">
          <a:off x="0" y="1071488"/>
          <a:ext cx="10671960" cy="1079635"/>
        </a:xfrm>
        <a:prstGeom prst="upArrowCallou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IE" sz="1800" b="1" kern="1200" dirty="0"/>
            <a:t>Two Key Axis</a:t>
          </a:r>
        </a:p>
      </dsp:txBody>
      <dsp:txXfrm rot="-10800000">
        <a:off x="0" y="1071488"/>
        <a:ext cx="10671960" cy="378952"/>
      </dsp:txXfrm>
    </dsp:sp>
    <dsp:sp modelId="{99EC4218-C23E-4C80-82D7-86C40A4D3C9A}">
      <dsp:nvSpPr>
        <dsp:cNvPr id="0" name=""/>
        <dsp:cNvSpPr/>
      </dsp:nvSpPr>
      <dsp:spPr>
        <a:xfrm>
          <a:off x="0" y="1450440"/>
          <a:ext cx="5335979" cy="322811"/>
        </a:xfrm>
        <a:prstGeom prst="rect">
          <a:avLst/>
        </a:prstGeom>
        <a:solidFill>
          <a:schemeClr val="accent5">
            <a:tint val="40000"/>
            <a:alpha val="90000"/>
            <a:hueOff val="-5616468"/>
            <a:satOff val="-19027"/>
            <a:lumOff val="-244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IE" sz="1600" kern="1200" dirty="0"/>
            <a:t>Concern for People </a:t>
          </a:r>
        </a:p>
      </dsp:txBody>
      <dsp:txXfrm>
        <a:off x="0" y="1450440"/>
        <a:ext cx="5335979" cy="322811"/>
      </dsp:txXfrm>
    </dsp:sp>
    <dsp:sp modelId="{9ABCB13E-8DA3-443E-BE35-464D27769977}">
      <dsp:nvSpPr>
        <dsp:cNvPr id="0" name=""/>
        <dsp:cNvSpPr/>
      </dsp:nvSpPr>
      <dsp:spPr>
        <a:xfrm>
          <a:off x="5335980" y="1450440"/>
          <a:ext cx="5335979" cy="322811"/>
        </a:xfrm>
        <a:prstGeom prst="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IE" sz="1600" kern="1200" dirty="0"/>
            <a:t>Concern for Tasks</a:t>
          </a:r>
        </a:p>
      </dsp:txBody>
      <dsp:txXfrm>
        <a:off x="5335980" y="1450440"/>
        <a:ext cx="5335979" cy="322811"/>
      </dsp:txXfrm>
    </dsp:sp>
    <dsp:sp modelId="{57E8E717-83AB-44EA-ACF7-29BB2CCAAAB9}">
      <dsp:nvSpPr>
        <dsp:cNvPr id="0" name=""/>
        <dsp:cNvSpPr/>
      </dsp:nvSpPr>
      <dsp:spPr>
        <a:xfrm rot="10800000">
          <a:off x="0" y="0"/>
          <a:ext cx="10671960" cy="1079635"/>
        </a:xfrm>
        <a:prstGeom prst="upArrowCallou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IE" sz="1800" b="1" kern="1200" dirty="0"/>
            <a:t>Various models based on Managerial Grid Models</a:t>
          </a:r>
        </a:p>
        <a:p>
          <a:pPr marL="0" lvl="0" indent="0" algn="ctr" defTabSz="800100">
            <a:lnSpc>
              <a:spcPct val="90000"/>
            </a:lnSpc>
            <a:spcBef>
              <a:spcPct val="0"/>
            </a:spcBef>
            <a:spcAft>
              <a:spcPct val="35000"/>
            </a:spcAft>
            <a:buNone/>
          </a:pPr>
          <a:r>
            <a:rPr lang="en-IE" sz="1600" kern="1200" dirty="0"/>
            <a:t> </a:t>
          </a:r>
        </a:p>
      </dsp:txBody>
      <dsp:txXfrm rot="10800000">
        <a:off x="0" y="0"/>
        <a:ext cx="10671960" cy="7015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267CE4-9021-448F-8961-20A7538B5F8B}">
      <dsp:nvSpPr>
        <dsp:cNvPr id="0" name=""/>
        <dsp:cNvSpPr/>
      </dsp:nvSpPr>
      <dsp:spPr>
        <a:xfrm>
          <a:off x="4929" y="85172"/>
          <a:ext cx="1889521" cy="469752"/>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52832" rIns="92456" bIns="52832" numCol="1" spcCol="1270" anchor="ctr" anchorCtr="0">
          <a:noAutofit/>
        </a:bodyPr>
        <a:lstStyle/>
        <a:p>
          <a:pPr marL="0" lvl="0" indent="0" algn="ctr" defTabSz="577850">
            <a:lnSpc>
              <a:spcPct val="90000"/>
            </a:lnSpc>
            <a:spcBef>
              <a:spcPct val="0"/>
            </a:spcBef>
            <a:spcAft>
              <a:spcPct val="35000"/>
            </a:spcAft>
            <a:buNone/>
          </a:pPr>
          <a:r>
            <a:rPr lang="en-IE" sz="1300" b="1" kern="1200" dirty="0"/>
            <a:t>Experiments on Illumination</a:t>
          </a:r>
        </a:p>
      </dsp:txBody>
      <dsp:txXfrm>
        <a:off x="4929" y="85172"/>
        <a:ext cx="1889521" cy="469752"/>
      </dsp:txXfrm>
    </dsp:sp>
    <dsp:sp modelId="{DD9B7433-72E5-4E30-AF1D-5935E3FD36C9}">
      <dsp:nvSpPr>
        <dsp:cNvPr id="0" name=""/>
        <dsp:cNvSpPr/>
      </dsp:nvSpPr>
      <dsp:spPr>
        <a:xfrm>
          <a:off x="4929" y="554925"/>
          <a:ext cx="1889521" cy="3711240"/>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ct val="15000"/>
            </a:spcAft>
            <a:buChar char="•"/>
          </a:pPr>
          <a:r>
            <a:rPr lang="en-IE" sz="1300" kern="1200"/>
            <a:t>Intended to study the conditions of work</a:t>
          </a:r>
        </a:p>
        <a:p>
          <a:pPr marL="114300" lvl="1" indent="-114300" algn="l" defTabSz="577850">
            <a:lnSpc>
              <a:spcPct val="90000"/>
            </a:lnSpc>
            <a:spcBef>
              <a:spcPct val="0"/>
            </a:spcBef>
            <a:spcAft>
              <a:spcPct val="15000"/>
            </a:spcAft>
            <a:buChar char="•"/>
          </a:pPr>
          <a:r>
            <a:rPr lang="en-IE" sz="1300" kern="1200"/>
            <a:t>The main aim was to study the relationship between intensity of illumination and output</a:t>
          </a:r>
        </a:p>
        <a:p>
          <a:pPr marL="114300" lvl="1" indent="-114300" algn="l" defTabSz="577850">
            <a:lnSpc>
              <a:spcPct val="90000"/>
            </a:lnSpc>
            <a:spcBef>
              <a:spcPct val="0"/>
            </a:spcBef>
            <a:spcAft>
              <a:spcPct val="15000"/>
            </a:spcAft>
            <a:buChar char="•"/>
          </a:pPr>
          <a:r>
            <a:rPr lang="en-IE" sz="1300" kern="1200"/>
            <a:t>Disappointing to the investigators as employees reacted not to actual illumination changes but to some other variable and hence no real change in production had been registered (two groups of employees, evenly matched, isolated – Laboratory,  Control Group)</a:t>
          </a:r>
        </a:p>
      </dsp:txBody>
      <dsp:txXfrm>
        <a:off x="4929" y="554925"/>
        <a:ext cx="1889521" cy="3711240"/>
      </dsp:txXfrm>
    </dsp:sp>
    <dsp:sp modelId="{4BBBAC1D-A480-4EF5-8943-E3F9554D48E2}">
      <dsp:nvSpPr>
        <dsp:cNvPr id="0" name=""/>
        <dsp:cNvSpPr/>
      </dsp:nvSpPr>
      <dsp:spPr>
        <a:xfrm>
          <a:off x="2158984" y="85172"/>
          <a:ext cx="1889521" cy="469752"/>
        </a:xfrm>
        <a:prstGeom prst="rect">
          <a:avLst/>
        </a:prstGeom>
        <a:solidFill>
          <a:schemeClr val="accent5">
            <a:hueOff val="-1689636"/>
            <a:satOff val="-4355"/>
            <a:lumOff val="-2941"/>
            <a:alphaOff val="0"/>
          </a:schemeClr>
        </a:solidFill>
        <a:ln w="12700" cap="flat" cmpd="sng" algn="ctr">
          <a:solidFill>
            <a:schemeClr val="accent5">
              <a:hueOff val="-1689636"/>
              <a:satOff val="-4355"/>
              <a:lumOff val="-294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52832" rIns="92456" bIns="52832" numCol="1" spcCol="1270" anchor="ctr" anchorCtr="0">
          <a:noAutofit/>
        </a:bodyPr>
        <a:lstStyle/>
        <a:p>
          <a:pPr marL="0" lvl="0" indent="0" algn="ctr" defTabSz="577850">
            <a:lnSpc>
              <a:spcPct val="90000"/>
            </a:lnSpc>
            <a:spcBef>
              <a:spcPct val="0"/>
            </a:spcBef>
            <a:spcAft>
              <a:spcPct val="35000"/>
            </a:spcAft>
            <a:buNone/>
          </a:pPr>
          <a:r>
            <a:rPr lang="en-IE" sz="1300" b="1" kern="1200" dirty="0"/>
            <a:t>Relay Assembly Experiment </a:t>
          </a:r>
        </a:p>
      </dsp:txBody>
      <dsp:txXfrm>
        <a:off x="2158984" y="85172"/>
        <a:ext cx="1889521" cy="469752"/>
      </dsp:txXfrm>
    </dsp:sp>
    <dsp:sp modelId="{75C3B579-BDC1-4F8F-ACA6-E9A3636E8BAE}">
      <dsp:nvSpPr>
        <dsp:cNvPr id="0" name=""/>
        <dsp:cNvSpPr/>
      </dsp:nvSpPr>
      <dsp:spPr>
        <a:xfrm>
          <a:off x="2158984" y="554925"/>
          <a:ext cx="1889521" cy="3711240"/>
        </a:xfrm>
        <a:prstGeom prst="rect">
          <a:avLst/>
        </a:prstGeom>
        <a:solidFill>
          <a:schemeClr val="accent5">
            <a:tint val="40000"/>
            <a:alpha val="90000"/>
            <a:hueOff val="-1684941"/>
            <a:satOff val="-5708"/>
            <a:lumOff val="-732"/>
            <a:alphaOff val="0"/>
          </a:schemeClr>
        </a:solidFill>
        <a:ln w="12700" cap="flat" cmpd="sng" algn="ctr">
          <a:solidFill>
            <a:schemeClr val="accent5">
              <a:tint val="40000"/>
              <a:alpha val="90000"/>
              <a:hueOff val="-1684941"/>
              <a:satOff val="-5708"/>
              <a:lumOff val="-73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ct val="15000"/>
            </a:spcAft>
            <a:buChar char="•"/>
          </a:pPr>
          <a:r>
            <a:rPr lang="en-IE" sz="1300" kern="1200" dirty="0"/>
            <a:t>Illumination experiments had not been satisfactory owing to lack of control over other variables influencing employee performance</a:t>
          </a:r>
        </a:p>
        <a:p>
          <a:pPr marL="114300" lvl="1" indent="-114300" algn="l" defTabSz="577850">
            <a:lnSpc>
              <a:spcPct val="90000"/>
            </a:lnSpc>
            <a:spcBef>
              <a:spcPct val="0"/>
            </a:spcBef>
            <a:spcAft>
              <a:spcPct val="15000"/>
            </a:spcAft>
            <a:buChar char="•"/>
          </a:pPr>
          <a:r>
            <a:rPr lang="en-IE" sz="1300" kern="1200"/>
            <a:t>The aim of the Relay Assembly Test room study was to study the effect of hours of work (or fatigue) and</a:t>
          </a:r>
        </a:p>
        <a:p>
          <a:pPr marL="114300" lvl="1" indent="-114300" algn="l" defTabSz="577850">
            <a:lnSpc>
              <a:spcPct val="90000"/>
            </a:lnSpc>
            <a:spcBef>
              <a:spcPct val="0"/>
            </a:spcBef>
            <a:spcAft>
              <a:spcPct val="15000"/>
            </a:spcAft>
            <a:buChar char="•"/>
          </a:pPr>
          <a:r>
            <a:rPr lang="en-IE" sz="1300" kern="1200"/>
            <a:t>Rest pauses on output (isolated, manipulating working conditions monitoring output)</a:t>
          </a:r>
        </a:p>
      </dsp:txBody>
      <dsp:txXfrm>
        <a:off x="2158984" y="554925"/>
        <a:ext cx="1889521" cy="3711240"/>
      </dsp:txXfrm>
    </dsp:sp>
    <dsp:sp modelId="{CA21CCC7-D971-4C42-9398-9F613CCD70A2}">
      <dsp:nvSpPr>
        <dsp:cNvPr id="0" name=""/>
        <dsp:cNvSpPr/>
      </dsp:nvSpPr>
      <dsp:spPr>
        <a:xfrm>
          <a:off x="4313039" y="85172"/>
          <a:ext cx="1889521" cy="469752"/>
        </a:xfrm>
        <a:prstGeom prst="rect">
          <a:avLst/>
        </a:prstGeom>
        <a:solidFill>
          <a:schemeClr val="accent5">
            <a:hueOff val="-3379271"/>
            <a:satOff val="-8710"/>
            <a:lumOff val="-5883"/>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52832" rIns="92456" bIns="52832" numCol="1" spcCol="1270" anchor="ctr" anchorCtr="0">
          <a:noAutofit/>
        </a:bodyPr>
        <a:lstStyle/>
        <a:p>
          <a:pPr marL="0" lvl="0" indent="0" algn="ctr" defTabSz="577850">
            <a:lnSpc>
              <a:spcPct val="90000"/>
            </a:lnSpc>
            <a:spcBef>
              <a:spcPct val="0"/>
            </a:spcBef>
            <a:spcAft>
              <a:spcPct val="35000"/>
            </a:spcAft>
            <a:buNone/>
          </a:pPr>
          <a:r>
            <a:rPr lang="en-IE" sz="1300" b="1" kern="1200" dirty="0"/>
            <a:t>Mass Interviewing Programme</a:t>
          </a:r>
        </a:p>
      </dsp:txBody>
      <dsp:txXfrm>
        <a:off x="4313039" y="85172"/>
        <a:ext cx="1889521" cy="469752"/>
      </dsp:txXfrm>
    </dsp:sp>
    <dsp:sp modelId="{2B6A1E23-A625-490F-A77C-5DB929AC6D2B}">
      <dsp:nvSpPr>
        <dsp:cNvPr id="0" name=""/>
        <dsp:cNvSpPr/>
      </dsp:nvSpPr>
      <dsp:spPr>
        <a:xfrm>
          <a:off x="4313039" y="554925"/>
          <a:ext cx="1889521" cy="3711240"/>
        </a:xfrm>
        <a:prstGeom prst="rect">
          <a:avLst/>
        </a:prstGeom>
        <a:solidFill>
          <a:schemeClr val="accent5">
            <a:tint val="40000"/>
            <a:alpha val="90000"/>
            <a:hueOff val="-3369881"/>
            <a:satOff val="-11416"/>
            <a:lumOff val="-1464"/>
            <a:alphaOff val="0"/>
          </a:schemeClr>
        </a:solidFill>
        <a:ln w="12700" cap="flat" cmpd="sng" algn="ctr">
          <a:solidFill>
            <a:schemeClr val="accent5">
              <a:tint val="40000"/>
              <a:alpha val="90000"/>
              <a:hueOff val="-3369881"/>
              <a:satOff val="-11416"/>
              <a:lumOff val="-146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ct val="15000"/>
            </a:spcAft>
            <a:buChar char="•"/>
          </a:pPr>
          <a:r>
            <a:rPr lang="en-IE" sz="1300" kern="1200" dirty="0"/>
            <a:t>Relay Assembly demonstrated the positive relationship between the morale of employees and supervision</a:t>
          </a:r>
        </a:p>
        <a:p>
          <a:pPr marL="114300" lvl="1" indent="-114300" algn="l" defTabSz="577850">
            <a:lnSpc>
              <a:spcPct val="90000"/>
            </a:lnSpc>
            <a:spcBef>
              <a:spcPct val="0"/>
            </a:spcBef>
            <a:spcAft>
              <a:spcPct val="15000"/>
            </a:spcAft>
            <a:buChar char="•"/>
          </a:pPr>
          <a:r>
            <a:rPr lang="en-IE" sz="1300" kern="1200"/>
            <a:t>As an improvement in supervision was expected to increase employee morale and in turn production</a:t>
          </a:r>
        </a:p>
        <a:p>
          <a:pPr marL="114300" lvl="1" indent="-114300" algn="l" defTabSz="577850">
            <a:lnSpc>
              <a:spcPct val="90000"/>
            </a:lnSpc>
            <a:spcBef>
              <a:spcPct val="0"/>
            </a:spcBef>
            <a:spcAft>
              <a:spcPct val="15000"/>
            </a:spcAft>
            <a:buChar char="•"/>
          </a:pPr>
          <a:r>
            <a:rPr lang="en-IE" sz="1300" kern="1200"/>
            <a:t>Aim to study human relations and attitudes rather than changes in environmental conditions</a:t>
          </a:r>
        </a:p>
      </dsp:txBody>
      <dsp:txXfrm>
        <a:off x="4313039" y="554925"/>
        <a:ext cx="1889521" cy="3711240"/>
      </dsp:txXfrm>
    </dsp:sp>
    <dsp:sp modelId="{072D52EF-8732-4E0A-94B4-5108F134F81D}">
      <dsp:nvSpPr>
        <dsp:cNvPr id="0" name=""/>
        <dsp:cNvSpPr/>
      </dsp:nvSpPr>
      <dsp:spPr>
        <a:xfrm>
          <a:off x="6467094" y="85172"/>
          <a:ext cx="1889521" cy="469752"/>
        </a:xfrm>
        <a:prstGeom prst="rect">
          <a:avLst/>
        </a:prstGeom>
        <a:solidFill>
          <a:schemeClr val="accent5">
            <a:hueOff val="-5068907"/>
            <a:satOff val="-13064"/>
            <a:lumOff val="-8824"/>
            <a:alphaOff val="0"/>
          </a:schemeClr>
        </a:solidFill>
        <a:ln w="12700" cap="flat" cmpd="sng" algn="ctr">
          <a:solidFill>
            <a:schemeClr val="accent5">
              <a:hueOff val="-5068907"/>
              <a:satOff val="-13064"/>
              <a:lumOff val="-882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52832" rIns="92456" bIns="52832" numCol="1" spcCol="1270" anchor="ctr" anchorCtr="0">
          <a:noAutofit/>
        </a:bodyPr>
        <a:lstStyle/>
        <a:p>
          <a:pPr marL="0" lvl="0" indent="0" algn="ctr" defTabSz="577850">
            <a:lnSpc>
              <a:spcPct val="90000"/>
            </a:lnSpc>
            <a:spcBef>
              <a:spcPct val="0"/>
            </a:spcBef>
            <a:spcAft>
              <a:spcPct val="35000"/>
            </a:spcAft>
            <a:buNone/>
          </a:pPr>
          <a:r>
            <a:rPr lang="en-IE" sz="1300" b="1" kern="1200" dirty="0"/>
            <a:t>Bank Wiring Observation Room </a:t>
          </a:r>
        </a:p>
      </dsp:txBody>
      <dsp:txXfrm>
        <a:off x="6467094" y="85172"/>
        <a:ext cx="1889521" cy="469752"/>
      </dsp:txXfrm>
    </dsp:sp>
    <dsp:sp modelId="{7CD1BEA7-50B5-4FFC-B05F-FEB9D22A816E}">
      <dsp:nvSpPr>
        <dsp:cNvPr id="0" name=""/>
        <dsp:cNvSpPr/>
      </dsp:nvSpPr>
      <dsp:spPr>
        <a:xfrm>
          <a:off x="6467094" y="554925"/>
          <a:ext cx="1889521" cy="3711240"/>
        </a:xfrm>
        <a:prstGeom prst="rect">
          <a:avLst/>
        </a:prstGeom>
        <a:solidFill>
          <a:schemeClr val="accent5">
            <a:tint val="40000"/>
            <a:alpha val="90000"/>
            <a:hueOff val="-5054821"/>
            <a:satOff val="-17124"/>
            <a:lumOff val="-2196"/>
            <a:alphaOff val="0"/>
          </a:schemeClr>
        </a:solidFill>
        <a:ln w="12700" cap="flat" cmpd="sng" algn="ctr">
          <a:solidFill>
            <a:schemeClr val="accent5">
              <a:tint val="40000"/>
              <a:alpha val="90000"/>
              <a:hueOff val="-5054821"/>
              <a:satOff val="-17124"/>
              <a:lumOff val="-219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ct val="15000"/>
            </a:spcAft>
            <a:buChar char="•"/>
          </a:pPr>
          <a:r>
            <a:rPr lang="en-IE" sz="1300" kern="1200"/>
            <a:t>9 Wiremen, 3 Solder men and 2 Inspectors</a:t>
          </a:r>
        </a:p>
        <a:p>
          <a:pPr marL="114300" lvl="1" indent="-114300" algn="l" defTabSz="577850">
            <a:lnSpc>
              <a:spcPct val="90000"/>
            </a:lnSpc>
            <a:spcBef>
              <a:spcPct val="0"/>
            </a:spcBef>
            <a:spcAft>
              <a:spcPct val="15000"/>
            </a:spcAft>
            <a:buChar char="•"/>
          </a:pPr>
          <a:r>
            <a:rPr lang="en-IE" sz="1300" kern="1200"/>
            <a:t>Though a specific task was assigned to each of them, they had to collaborate with the others in the group</a:t>
          </a:r>
        </a:p>
        <a:p>
          <a:pPr marL="114300" lvl="1" indent="-114300" algn="l" defTabSz="577850">
            <a:lnSpc>
              <a:spcPct val="90000"/>
            </a:lnSpc>
            <a:spcBef>
              <a:spcPct val="0"/>
            </a:spcBef>
            <a:spcAft>
              <a:spcPct val="15000"/>
            </a:spcAft>
            <a:buChar char="•"/>
          </a:pPr>
          <a:r>
            <a:rPr lang="en-IE" sz="1300" kern="1200"/>
            <a:t>Observer and interviewer involved</a:t>
          </a:r>
        </a:p>
        <a:p>
          <a:pPr marL="114300" lvl="1" indent="-114300" algn="l" defTabSz="577850">
            <a:lnSpc>
              <a:spcPct val="90000"/>
            </a:lnSpc>
            <a:spcBef>
              <a:spcPct val="0"/>
            </a:spcBef>
            <a:spcAft>
              <a:spcPct val="15000"/>
            </a:spcAft>
            <a:buChar char="•"/>
          </a:pPr>
          <a:r>
            <a:rPr lang="en-IE" sz="1300" kern="1200"/>
            <a:t>Strong group formations and informal leaders resist changes introduced by the management and even exert pressure on employees which in turn results in a decline in production</a:t>
          </a:r>
        </a:p>
      </dsp:txBody>
      <dsp:txXfrm>
        <a:off x="6467094" y="554925"/>
        <a:ext cx="1889521" cy="3711240"/>
      </dsp:txXfrm>
    </dsp:sp>
    <dsp:sp modelId="{788799A8-4CA4-40EE-8ADE-102E39ACE8FC}">
      <dsp:nvSpPr>
        <dsp:cNvPr id="0" name=""/>
        <dsp:cNvSpPr/>
      </dsp:nvSpPr>
      <dsp:spPr>
        <a:xfrm>
          <a:off x="8621148" y="85172"/>
          <a:ext cx="1889521" cy="469752"/>
        </a:xfrm>
        <a:prstGeom prst="rect">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52832" rIns="92456" bIns="52832" numCol="1" spcCol="1270" anchor="ctr" anchorCtr="0">
          <a:noAutofit/>
        </a:bodyPr>
        <a:lstStyle/>
        <a:p>
          <a:pPr marL="0" lvl="0" indent="0" algn="ctr" defTabSz="577850">
            <a:lnSpc>
              <a:spcPct val="90000"/>
            </a:lnSpc>
            <a:spcBef>
              <a:spcPct val="0"/>
            </a:spcBef>
            <a:spcAft>
              <a:spcPct val="35000"/>
            </a:spcAft>
            <a:buNone/>
          </a:pPr>
          <a:r>
            <a:rPr lang="en-IE" sz="1300" b="1" kern="1200" dirty="0"/>
            <a:t>Personnel Counselling</a:t>
          </a:r>
        </a:p>
      </dsp:txBody>
      <dsp:txXfrm>
        <a:off x="8621148" y="85172"/>
        <a:ext cx="1889521" cy="469752"/>
      </dsp:txXfrm>
    </dsp:sp>
    <dsp:sp modelId="{91935C14-13EF-4656-A1C8-E7FC8BD9A4B4}">
      <dsp:nvSpPr>
        <dsp:cNvPr id="0" name=""/>
        <dsp:cNvSpPr/>
      </dsp:nvSpPr>
      <dsp:spPr>
        <a:xfrm>
          <a:off x="8621148" y="554925"/>
          <a:ext cx="1889521" cy="3711240"/>
        </a:xfrm>
        <a:prstGeom prst="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ct val="15000"/>
            </a:spcAft>
            <a:buChar char="•"/>
          </a:pPr>
          <a:r>
            <a:rPr lang="en-IE" sz="1300" kern="1200"/>
            <a:t>Required as the earlier four studies could not yield sufficient information regarding promoting employee relations</a:t>
          </a:r>
        </a:p>
        <a:p>
          <a:pPr marL="114300" lvl="1" indent="-114300" algn="l" defTabSz="577850">
            <a:lnSpc>
              <a:spcPct val="90000"/>
            </a:lnSpc>
            <a:spcBef>
              <a:spcPct val="0"/>
            </a:spcBef>
            <a:spcAft>
              <a:spcPct val="15000"/>
            </a:spcAft>
            <a:buChar char="•"/>
          </a:pPr>
          <a:r>
            <a:rPr lang="en-IE" sz="1300" kern="1200"/>
            <a:t>The aim of this study was to get a diagnosis of the problems of the employees</a:t>
          </a:r>
        </a:p>
      </dsp:txBody>
      <dsp:txXfrm>
        <a:off x="8621148" y="554925"/>
        <a:ext cx="1889521" cy="37112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DEE017-36ED-4F32-812B-AED8661D7430}">
      <dsp:nvSpPr>
        <dsp:cNvPr id="0" name=""/>
        <dsp:cNvSpPr/>
      </dsp:nvSpPr>
      <dsp:spPr>
        <a:xfrm>
          <a:off x="51" y="161329"/>
          <a:ext cx="4913783" cy="627966"/>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GB" sz="2800" b="1" i="0" kern="1200" baseline="0" dirty="0"/>
            <a:t>Theory X Managers</a:t>
          </a:r>
          <a:endParaRPr lang="en-IE" sz="2800" b="1" kern="1200" dirty="0"/>
        </a:p>
      </dsp:txBody>
      <dsp:txXfrm>
        <a:off x="51" y="161329"/>
        <a:ext cx="4913783" cy="627966"/>
      </dsp:txXfrm>
    </dsp:sp>
    <dsp:sp modelId="{FF0C68AC-16E2-4335-9104-EDBC48FEEF31}">
      <dsp:nvSpPr>
        <dsp:cNvPr id="0" name=""/>
        <dsp:cNvSpPr/>
      </dsp:nvSpPr>
      <dsp:spPr>
        <a:xfrm>
          <a:off x="51" y="789296"/>
          <a:ext cx="4913783" cy="3400711"/>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GB" sz="1700" b="0" i="0" kern="1200" baseline="0" dirty="0"/>
            <a:t>The average human has an inherent dislike of work  and will avoid it if possible</a:t>
          </a:r>
          <a:endParaRPr lang="en-IE" sz="1700" kern="1200" dirty="0"/>
        </a:p>
        <a:p>
          <a:pPr marL="171450" lvl="1" indent="-171450" algn="l" defTabSz="755650">
            <a:lnSpc>
              <a:spcPct val="90000"/>
            </a:lnSpc>
            <a:spcBef>
              <a:spcPct val="0"/>
            </a:spcBef>
            <a:spcAft>
              <a:spcPct val="15000"/>
            </a:spcAft>
            <a:buChar char="•"/>
          </a:pPr>
          <a:r>
            <a:rPr lang="en-GB" sz="1700" b="0" i="0" kern="1200" baseline="0"/>
            <a:t>Because of this characteristic, most people must be  coerced, controlled, directed, or threatened with punishment to get them to make adequate effort to </a:t>
          </a:r>
          <a:r>
            <a:rPr lang="en-IE" sz="1700" b="0" i="0" kern="1200" baseline="0"/>
            <a:t>achieve organisational objectives</a:t>
          </a:r>
          <a:endParaRPr lang="en-IE" sz="1700" kern="1200"/>
        </a:p>
        <a:p>
          <a:pPr marL="171450" lvl="1" indent="-171450" algn="l" defTabSz="755650">
            <a:lnSpc>
              <a:spcPct val="90000"/>
            </a:lnSpc>
            <a:spcBef>
              <a:spcPct val="0"/>
            </a:spcBef>
            <a:spcAft>
              <a:spcPct val="15000"/>
            </a:spcAft>
            <a:buChar char="•"/>
          </a:pPr>
          <a:r>
            <a:rPr lang="en-GB" sz="1700" b="0" i="0" kern="1200" baseline="0"/>
            <a:t>The average human prefers to be directed, wishes  to avoid responsibility, has relatively little ambition  and desires security above all else</a:t>
          </a:r>
          <a:endParaRPr lang="en-IE" sz="1700" kern="1200"/>
        </a:p>
      </dsp:txBody>
      <dsp:txXfrm>
        <a:off x="51" y="789296"/>
        <a:ext cx="4913783" cy="3400711"/>
      </dsp:txXfrm>
    </dsp:sp>
    <dsp:sp modelId="{687E08DA-F21C-4617-8CE9-6C1979A6D75A}">
      <dsp:nvSpPr>
        <dsp:cNvPr id="0" name=""/>
        <dsp:cNvSpPr/>
      </dsp:nvSpPr>
      <dsp:spPr>
        <a:xfrm>
          <a:off x="5601764" y="161329"/>
          <a:ext cx="4913783" cy="627966"/>
        </a:xfrm>
        <a:prstGeom prst="rect">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GB" sz="2800" b="1" i="0" kern="1200" baseline="0" dirty="0"/>
            <a:t>Theory Y Managers</a:t>
          </a:r>
          <a:endParaRPr lang="en-IE" sz="2800" b="1" kern="1200" dirty="0"/>
        </a:p>
      </dsp:txBody>
      <dsp:txXfrm>
        <a:off x="5601764" y="161329"/>
        <a:ext cx="4913783" cy="627966"/>
      </dsp:txXfrm>
    </dsp:sp>
    <dsp:sp modelId="{6EBFA725-E879-46C9-9665-68F8C72BF26B}">
      <dsp:nvSpPr>
        <dsp:cNvPr id="0" name=""/>
        <dsp:cNvSpPr/>
      </dsp:nvSpPr>
      <dsp:spPr>
        <a:xfrm>
          <a:off x="5601764" y="789296"/>
          <a:ext cx="4913783" cy="3400711"/>
        </a:xfrm>
        <a:prstGeom prst="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GB" sz="1700" b="0" i="0" kern="1200" baseline="0" dirty="0"/>
            <a:t>The expenditure of physical and mental effort in work is as natural as play or rest, and the average human being, under proper conditions, learns not to accept but to seek responsibility</a:t>
          </a:r>
          <a:endParaRPr lang="en-IE" sz="1700" kern="1200" dirty="0"/>
        </a:p>
        <a:p>
          <a:pPr marL="171450" lvl="1" indent="-171450" algn="l" defTabSz="755650">
            <a:lnSpc>
              <a:spcPct val="90000"/>
            </a:lnSpc>
            <a:spcBef>
              <a:spcPct val="0"/>
            </a:spcBef>
            <a:spcAft>
              <a:spcPct val="15000"/>
            </a:spcAft>
            <a:buChar char="•"/>
          </a:pPr>
          <a:r>
            <a:rPr lang="en-GB" sz="1700" b="0" i="0" kern="1200" baseline="0" dirty="0"/>
            <a:t>People will exercise self-direction and self-control to achieve objectives to which they are </a:t>
          </a:r>
          <a:r>
            <a:rPr lang="en-IE" sz="1700" b="0" i="0" kern="1200" baseline="0" dirty="0"/>
            <a:t>committed</a:t>
          </a:r>
          <a:endParaRPr lang="en-IE" sz="1700" kern="1200" dirty="0"/>
        </a:p>
        <a:p>
          <a:pPr marL="171450" lvl="1" indent="-171450" algn="l" defTabSz="755650">
            <a:lnSpc>
              <a:spcPct val="90000"/>
            </a:lnSpc>
            <a:spcBef>
              <a:spcPct val="0"/>
            </a:spcBef>
            <a:spcAft>
              <a:spcPct val="15000"/>
            </a:spcAft>
            <a:buChar char="•"/>
          </a:pPr>
          <a:r>
            <a:rPr lang="en-GB" sz="1700" b="0" i="0" kern="1200" baseline="0" dirty="0"/>
            <a:t>The capacity to exercise a relatively high level of imagination, ingenuity, and creativity in the solution of organisational problems is widely, not narrowly, distributed in the population, and the intellectual potentialities of the average human are only partially utilised under the conditions of </a:t>
          </a:r>
          <a:r>
            <a:rPr lang="en-IE" sz="1700" b="0" i="0" kern="1200" baseline="0" dirty="0"/>
            <a:t>modern industrial life</a:t>
          </a:r>
          <a:endParaRPr lang="en-IE" sz="1700" kern="1200" dirty="0"/>
        </a:p>
      </dsp:txBody>
      <dsp:txXfrm>
        <a:off x="5601764" y="789296"/>
        <a:ext cx="4913783" cy="340071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185742-2ABE-49C7-B5D7-39E3B67DECAE}">
      <dsp:nvSpPr>
        <dsp:cNvPr id="0" name=""/>
        <dsp:cNvSpPr/>
      </dsp:nvSpPr>
      <dsp:spPr>
        <a:xfrm>
          <a:off x="0" y="4451750"/>
          <a:ext cx="10512162" cy="730346"/>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IE" sz="1800" b="1" kern="1200" dirty="0"/>
            <a:t>Kurt Lewin &amp; Field Theory </a:t>
          </a:r>
          <a:endParaRPr lang="en-IE" sz="1800" kern="1200" dirty="0"/>
        </a:p>
      </dsp:txBody>
      <dsp:txXfrm>
        <a:off x="0" y="4451750"/>
        <a:ext cx="10512162" cy="394387"/>
      </dsp:txXfrm>
    </dsp:sp>
    <dsp:sp modelId="{21B46568-599C-4224-8604-AA094003163C}">
      <dsp:nvSpPr>
        <dsp:cNvPr id="0" name=""/>
        <dsp:cNvSpPr/>
      </dsp:nvSpPr>
      <dsp:spPr>
        <a:xfrm>
          <a:off x="5132" y="4831531"/>
          <a:ext cx="3500632" cy="335959"/>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IE" sz="1100" kern="1200"/>
            <a:t>Behaviour exists at a point in time</a:t>
          </a:r>
        </a:p>
      </dsp:txBody>
      <dsp:txXfrm>
        <a:off x="5132" y="4831531"/>
        <a:ext cx="3500632" cy="335959"/>
      </dsp:txXfrm>
    </dsp:sp>
    <dsp:sp modelId="{EC021775-A213-4032-8D2E-F173CC12DB69}">
      <dsp:nvSpPr>
        <dsp:cNvPr id="0" name=""/>
        <dsp:cNvSpPr/>
      </dsp:nvSpPr>
      <dsp:spPr>
        <a:xfrm>
          <a:off x="3505764" y="4831531"/>
          <a:ext cx="3500632" cy="335959"/>
        </a:xfrm>
        <a:prstGeom prst="rect">
          <a:avLst/>
        </a:prstGeom>
        <a:solidFill>
          <a:schemeClr val="accent5">
            <a:tint val="40000"/>
            <a:alpha val="90000"/>
            <a:hueOff val="-561647"/>
            <a:satOff val="-1903"/>
            <a:lumOff val="-244"/>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IE" sz="1100" kern="1200"/>
            <a:t>Analysis as whole with component parts </a:t>
          </a:r>
        </a:p>
      </dsp:txBody>
      <dsp:txXfrm>
        <a:off x="3505764" y="4831531"/>
        <a:ext cx="3500632" cy="335959"/>
      </dsp:txXfrm>
    </dsp:sp>
    <dsp:sp modelId="{547E0EDC-5BB0-497E-B03D-32CB8529C120}">
      <dsp:nvSpPr>
        <dsp:cNvPr id="0" name=""/>
        <dsp:cNvSpPr/>
      </dsp:nvSpPr>
      <dsp:spPr>
        <a:xfrm>
          <a:off x="7006397" y="4831531"/>
          <a:ext cx="3500632" cy="335959"/>
        </a:xfrm>
        <a:prstGeom prst="rect">
          <a:avLst/>
        </a:prstGeom>
        <a:solidFill>
          <a:schemeClr val="accent5">
            <a:tint val="40000"/>
            <a:alpha val="90000"/>
            <a:hueOff val="-1123294"/>
            <a:satOff val="-3805"/>
            <a:lumOff val="-488"/>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IE" sz="1100" kern="1200"/>
            <a:t>Concrete person in a concrete situation   </a:t>
          </a:r>
        </a:p>
      </dsp:txBody>
      <dsp:txXfrm>
        <a:off x="7006397" y="4831531"/>
        <a:ext cx="3500632" cy="335959"/>
      </dsp:txXfrm>
    </dsp:sp>
    <dsp:sp modelId="{B0199532-FF54-43E4-BC03-480C3F0A60B3}">
      <dsp:nvSpPr>
        <dsp:cNvPr id="0" name=""/>
        <dsp:cNvSpPr/>
      </dsp:nvSpPr>
      <dsp:spPr>
        <a:xfrm rot="10800000">
          <a:off x="0" y="3339432"/>
          <a:ext cx="10512162" cy="1123273"/>
        </a:xfrm>
        <a:prstGeom prst="upArrowCallou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IE" sz="1800" b="1" kern="1200" dirty="0"/>
            <a:t>Pavlov &amp; His Dog </a:t>
          </a:r>
          <a:endParaRPr lang="en-IE" sz="1800" kern="1200" dirty="0"/>
        </a:p>
      </dsp:txBody>
      <dsp:txXfrm rot="-10800000">
        <a:off x="0" y="3339432"/>
        <a:ext cx="10512162" cy="394268"/>
      </dsp:txXfrm>
    </dsp:sp>
    <dsp:sp modelId="{AE1045A9-74F3-4951-AFBA-3E088F14AA85}">
      <dsp:nvSpPr>
        <dsp:cNvPr id="0" name=""/>
        <dsp:cNvSpPr/>
      </dsp:nvSpPr>
      <dsp:spPr>
        <a:xfrm>
          <a:off x="0" y="3733701"/>
          <a:ext cx="10512162" cy="335858"/>
        </a:xfrm>
        <a:prstGeom prst="rect">
          <a:avLst/>
        </a:prstGeom>
        <a:solidFill>
          <a:schemeClr val="accent5">
            <a:tint val="40000"/>
            <a:alpha val="90000"/>
            <a:hueOff val="-1684941"/>
            <a:satOff val="-5708"/>
            <a:lumOff val="-732"/>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IE" sz="1100" kern="1200" dirty="0"/>
            <a:t>Ring the Bell</a:t>
          </a:r>
        </a:p>
      </dsp:txBody>
      <dsp:txXfrm>
        <a:off x="0" y="3733701"/>
        <a:ext cx="10512162" cy="335858"/>
      </dsp:txXfrm>
    </dsp:sp>
    <dsp:sp modelId="{A5841103-79E9-4FB0-933F-9C53222B58FB}">
      <dsp:nvSpPr>
        <dsp:cNvPr id="0" name=""/>
        <dsp:cNvSpPr/>
      </dsp:nvSpPr>
      <dsp:spPr>
        <a:xfrm rot="10800000">
          <a:off x="0" y="2227114"/>
          <a:ext cx="10512162" cy="1123273"/>
        </a:xfrm>
        <a:prstGeom prst="upArrowCallou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IE" sz="1800" b="1" kern="1200" dirty="0"/>
            <a:t>Maslow</a:t>
          </a:r>
          <a:r>
            <a:rPr lang="en-IE" sz="1800" kern="1200" dirty="0"/>
            <a:t> </a:t>
          </a:r>
        </a:p>
      </dsp:txBody>
      <dsp:txXfrm rot="-10800000">
        <a:off x="0" y="2227114"/>
        <a:ext cx="10512162" cy="394268"/>
      </dsp:txXfrm>
    </dsp:sp>
    <dsp:sp modelId="{4FC35409-D963-46BD-8404-5600891803E0}">
      <dsp:nvSpPr>
        <dsp:cNvPr id="0" name=""/>
        <dsp:cNvSpPr/>
      </dsp:nvSpPr>
      <dsp:spPr>
        <a:xfrm>
          <a:off x="0" y="2664296"/>
          <a:ext cx="10512162" cy="335858"/>
        </a:xfrm>
        <a:prstGeom prst="rect">
          <a:avLst/>
        </a:prstGeom>
        <a:solidFill>
          <a:schemeClr val="accent5">
            <a:tint val="40000"/>
            <a:alpha val="90000"/>
            <a:hueOff val="-2246587"/>
            <a:satOff val="-7611"/>
            <a:lumOff val="-976"/>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IE" sz="1100" kern="1200" dirty="0"/>
            <a:t>Internal &amp; External Stimuli</a:t>
          </a:r>
        </a:p>
      </dsp:txBody>
      <dsp:txXfrm>
        <a:off x="0" y="2664296"/>
        <a:ext cx="10512162" cy="335858"/>
      </dsp:txXfrm>
    </dsp:sp>
    <dsp:sp modelId="{CDD6540C-0E05-40B1-B958-D9A85015BF12}">
      <dsp:nvSpPr>
        <dsp:cNvPr id="0" name=""/>
        <dsp:cNvSpPr/>
      </dsp:nvSpPr>
      <dsp:spPr>
        <a:xfrm rot="10800000">
          <a:off x="0" y="1114796"/>
          <a:ext cx="10512162" cy="1123273"/>
        </a:xfrm>
        <a:prstGeom prst="upArrowCallou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IE" sz="1800" b="1" kern="1200" dirty="0"/>
            <a:t>Gestalt-Field</a:t>
          </a:r>
          <a:r>
            <a:rPr lang="en-IE" sz="1800" kern="1200" dirty="0"/>
            <a:t> </a:t>
          </a:r>
        </a:p>
      </dsp:txBody>
      <dsp:txXfrm rot="-10800000">
        <a:off x="0" y="1114796"/>
        <a:ext cx="10512162" cy="394268"/>
      </dsp:txXfrm>
    </dsp:sp>
    <dsp:sp modelId="{5201F575-C9F0-410E-B26D-FBADFD866941}">
      <dsp:nvSpPr>
        <dsp:cNvPr id="0" name=""/>
        <dsp:cNvSpPr/>
      </dsp:nvSpPr>
      <dsp:spPr>
        <a:xfrm>
          <a:off x="0" y="1509065"/>
          <a:ext cx="2628040" cy="335858"/>
        </a:xfrm>
        <a:prstGeom prst="rect">
          <a:avLst/>
        </a:prstGeom>
        <a:solidFill>
          <a:schemeClr val="accent5">
            <a:tint val="40000"/>
            <a:alpha val="90000"/>
            <a:hueOff val="-2808234"/>
            <a:satOff val="-9513"/>
            <a:lumOff val="-122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IE" sz="1100" kern="1200"/>
            <a:t>Behaviour product of their environment and own reason </a:t>
          </a:r>
        </a:p>
      </dsp:txBody>
      <dsp:txXfrm>
        <a:off x="0" y="1509065"/>
        <a:ext cx="2628040" cy="335858"/>
      </dsp:txXfrm>
    </dsp:sp>
    <dsp:sp modelId="{CB54E0D5-1967-416E-8BAC-9C415103BE30}">
      <dsp:nvSpPr>
        <dsp:cNvPr id="0" name=""/>
        <dsp:cNvSpPr/>
      </dsp:nvSpPr>
      <dsp:spPr>
        <a:xfrm>
          <a:off x="2628040" y="1509065"/>
          <a:ext cx="2628040" cy="335858"/>
        </a:xfrm>
        <a:prstGeom prst="rect">
          <a:avLst/>
        </a:prstGeom>
        <a:solidFill>
          <a:schemeClr val="accent5">
            <a:tint val="40000"/>
            <a:alpha val="90000"/>
            <a:hueOff val="-3369881"/>
            <a:satOff val="-11416"/>
            <a:lumOff val="-1464"/>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IE" sz="1100" kern="1200"/>
            <a:t>Learning is process of gaining changing</a:t>
          </a:r>
        </a:p>
      </dsp:txBody>
      <dsp:txXfrm>
        <a:off x="2628040" y="1509065"/>
        <a:ext cx="2628040" cy="335858"/>
      </dsp:txXfrm>
    </dsp:sp>
    <dsp:sp modelId="{0B9A2E34-6037-456A-B26E-E8AA1D80D4D1}">
      <dsp:nvSpPr>
        <dsp:cNvPr id="0" name=""/>
        <dsp:cNvSpPr/>
      </dsp:nvSpPr>
      <dsp:spPr>
        <a:xfrm>
          <a:off x="5256081" y="1509065"/>
          <a:ext cx="2628040" cy="335858"/>
        </a:xfrm>
        <a:prstGeom prst="rect">
          <a:avLst/>
        </a:prstGeom>
        <a:solidFill>
          <a:schemeClr val="accent5">
            <a:tint val="40000"/>
            <a:alpha val="90000"/>
            <a:hueOff val="-3931528"/>
            <a:satOff val="-13319"/>
            <a:lumOff val="-1708"/>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IE" sz="1100" kern="1200"/>
            <a:t>Expectation of thought process</a:t>
          </a:r>
        </a:p>
      </dsp:txBody>
      <dsp:txXfrm>
        <a:off x="5256081" y="1509065"/>
        <a:ext cx="2628040" cy="335858"/>
      </dsp:txXfrm>
    </dsp:sp>
    <dsp:sp modelId="{E162DE6A-0A6E-48A0-9D83-62F78D5C659F}">
      <dsp:nvSpPr>
        <dsp:cNvPr id="0" name=""/>
        <dsp:cNvSpPr/>
      </dsp:nvSpPr>
      <dsp:spPr>
        <a:xfrm>
          <a:off x="7884121" y="1509065"/>
          <a:ext cx="2628040" cy="335858"/>
        </a:xfrm>
        <a:prstGeom prst="rect">
          <a:avLst/>
        </a:prstGeom>
        <a:solidFill>
          <a:schemeClr val="accent5">
            <a:tint val="40000"/>
            <a:alpha val="90000"/>
            <a:hueOff val="-4493175"/>
            <a:satOff val="-15221"/>
            <a:lumOff val="-1952"/>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IE" sz="1100" kern="1200"/>
            <a:t>Review of behaviours &amp; response to the same</a:t>
          </a:r>
        </a:p>
      </dsp:txBody>
      <dsp:txXfrm>
        <a:off x="7884121" y="1509065"/>
        <a:ext cx="2628040" cy="335858"/>
      </dsp:txXfrm>
    </dsp:sp>
    <dsp:sp modelId="{B83D2B9A-53C9-4623-A25F-408F3D146C1C}">
      <dsp:nvSpPr>
        <dsp:cNvPr id="0" name=""/>
        <dsp:cNvSpPr/>
      </dsp:nvSpPr>
      <dsp:spPr>
        <a:xfrm rot="10800000">
          <a:off x="0" y="0"/>
          <a:ext cx="10512162" cy="1123273"/>
        </a:xfrm>
        <a:prstGeom prst="upArrowCallou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IE" sz="1800" b="1" kern="1200" dirty="0"/>
            <a:t>Behaviourist</a:t>
          </a:r>
          <a:endParaRPr lang="en-IE" sz="1800" kern="1200" dirty="0"/>
        </a:p>
      </dsp:txBody>
      <dsp:txXfrm rot="-10800000">
        <a:off x="0" y="0"/>
        <a:ext cx="10512162" cy="394268"/>
      </dsp:txXfrm>
    </dsp:sp>
    <dsp:sp modelId="{15643ED8-A64F-49D4-918F-5F6E90BD0C32}">
      <dsp:nvSpPr>
        <dsp:cNvPr id="0" name=""/>
        <dsp:cNvSpPr/>
      </dsp:nvSpPr>
      <dsp:spPr>
        <a:xfrm>
          <a:off x="0" y="396747"/>
          <a:ext cx="2628040" cy="335858"/>
        </a:xfrm>
        <a:prstGeom prst="rect">
          <a:avLst/>
        </a:prstGeom>
        <a:solidFill>
          <a:schemeClr val="accent5">
            <a:tint val="40000"/>
            <a:alpha val="90000"/>
            <a:hueOff val="-5054821"/>
            <a:satOff val="-17124"/>
            <a:lumOff val="-2196"/>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IE" sz="1100" kern="1200"/>
            <a:t>Behaviour is the result of an individual interaction with their environment</a:t>
          </a:r>
        </a:p>
      </dsp:txBody>
      <dsp:txXfrm>
        <a:off x="0" y="396747"/>
        <a:ext cx="2628040" cy="335858"/>
      </dsp:txXfrm>
    </dsp:sp>
    <dsp:sp modelId="{3C4E7AAA-BB26-4A45-85D6-52020FC9677D}">
      <dsp:nvSpPr>
        <dsp:cNvPr id="0" name=""/>
        <dsp:cNvSpPr/>
      </dsp:nvSpPr>
      <dsp:spPr>
        <a:xfrm>
          <a:off x="2628040" y="396747"/>
          <a:ext cx="2628040" cy="335858"/>
        </a:xfrm>
        <a:prstGeom prst="rect">
          <a:avLst/>
        </a:prstGeom>
        <a:solidFill>
          <a:schemeClr val="accent5">
            <a:tint val="40000"/>
            <a:alpha val="90000"/>
            <a:hueOff val="-5616468"/>
            <a:satOff val="-19027"/>
            <a:lumOff val="-244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IE" sz="1100" kern="1200"/>
            <a:t>Passive - response to reward-enforcing</a:t>
          </a:r>
        </a:p>
      </dsp:txBody>
      <dsp:txXfrm>
        <a:off x="2628040" y="396747"/>
        <a:ext cx="2628040" cy="335858"/>
      </dsp:txXfrm>
    </dsp:sp>
    <dsp:sp modelId="{D1BC4DB4-18A1-48C5-90D2-61D532BE3F52}">
      <dsp:nvSpPr>
        <dsp:cNvPr id="0" name=""/>
        <dsp:cNvSpPr/>
      </dsp:nvSpPr>
      <dsp:spPr>
        <a:xfrm>
          <a:off x="5256081" y="396747"/>
          <a:ext cx="2628040" cy="335858"/>
        </a:xfrm>
        <a:prstGeom prst="rect">
          <a:avLst/>
        </a:prstGeom>
        <a:solidFill>
          <a:schemeClr val="accent5">
            <a:tint val="40000"/>
            <a:alpha val="90000"/>
            <a:hueOff val="-6178115"/>
            <a:satOff val="-20929"/>
            <a:lumOff val="-2684"/>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IE" sz="1100" kern="1200"/>
            <a:t>Cogs in a machine</a:t>
          </a:r>
        </a:p>
      </dsp:txBody>
      <dsp:txXfrm>
        <a:off x="5256081" y="396747"/>
        <a:ext cx="2628040" cy="335858"/>
      </dsp:txXfrm>
    </dsp:sp>
    <dsp:sp modelId="{CD692A71-EA94-439E-9062-2A10C20A5493}">
      <dsp:nvSpPr>
        <dsp:cNvPr id="0" name=""/>
        <dsp:cNvSpPr/>
      </dsp:nvSpPr>
      <dsp:spPr>
        <a:xfrm>
          <a:off x="7884121" y="396747"/>
          <a:ext cx="2628040" cy="335858"/>
        </a:xfrm>
        <a:prstGeom prst="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IE" sz="1100" kern="1200" dirty="0"/>
            <a:t>Learned behaviour – Carrot &amp; Stick</a:t>
          </a:r>
        </a:p>
      </dsp:txBody>
      <dsp:txXfrm>
        <a:off x="7884121" y="396747"/>
        <a:ext cx="2628040" cy="33585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0DB456-3821-4617-B215-398412342AA8}">
      <dsp:nvSpPr>
        <dsp:cNvPr id="0" name=""/>
        <dsp:cNvSpPr/>
      </dsp:nvSpPr>
      <dsp:spPr>
        <a:xfrm>
          <a:off x="0" y="4440245"/>
          <a:ext cx="10963936" cy="51943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IE" sz="1600" b="1" kern="1200" dirty="0"/>
            <a:t>Team Building </a:t>
          </a:r>
        </a:p>
        <a:p>
          <a:pPr marL="0" lvl="0" indent="0" algn="ctr" defTabSz="711200">
            <a:lnSpc>
              <a:spcPct val="90000"/>
            </a:lnSpc>
            <a:spcBef>
              <a:spcPct val="0"/>
            </a:spcBef>
            <a:spcAft>
              <a:spcPct val="35000"/>
            </a:spcAft>
            <a:buNone/>
          </a:pPr>
          <a:r>
            <a:rPr lang="en-IE" sz="1600" b="1" kern="1200" dirty="0"/>
            <a:t>Norms, roles and values challenged and changed  </a:t>
          </a:r>
        </a:p>
      </dsp:txBody>
      <dsp:txXfrm>
        <a:off x="0" y="4440245"/>
        <a:ext cx="10963936" cy="519433"/>
      </dsp:txXfrm>
    </dsp:sp>
    <dsp:sp modelId="{F46B7693-9F66-4148-B0F0-875BDF0B24F4}">
      <dsp:nvSpPr>
        <dsp:cNvPr id="0" name=""/>
        <dsp:cNvSpPr/>
      </dsp:nvSpPr>
      <dsp:spPr>
        <a:xfrm rot="10800000">
          <a:off x="0" y="3782641"/>
          <a:ext cx="10963936" cy="731757"/>
        </a:xfrm>
        <a:prstGeom prst="upArrowCallout">
          <a:avLst/>
        </a:prstGeom>
        <a:solidFill>
          <a:schemeClr val="accent5">
            <a:hueOff val="-1126424"/>
            <a:satOff val="-2903"/>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IE" sz="1600" b="1" kern="1200" dirty="0"/>
            <a:t>Influence as organisations view themselves as teams as opposed to a group of individuals</a:t>
          </a:r>
        </a:p>
      </dsp:txBody>
      <dsp:txXfrm rot="10800000">
        <a:off x="0" y="3782641"/>
        <a:ext cx="10963936" cy="475474"/>
      </dsp:txXfrm>
    </dsp:sp>
    <dsp:sp modelId="{45621B53-2DDA-4A68-9444-9AEAC892140E}">
      <dsp:nvSpPr>
        <dsp:cNvPr id="0" name=""/>
        <dsp:cNvSpPr/>
      </dsp:nvSpPr>
      <dsp:spPr>
        <a:xfrm rot="10800000">
          <a:off x="0" y="3066897"/>
          <a:ext cx="10963936" cy="731757"/>
        </a:xfrm>
        <a:prstGeom prst="upArrowCallou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IE" sz="1600" b="1" kern="1200" dirty="0"/>
            <a:t>Bruce Tuckman (1965) </a:t>
          </a:r>
          <a:endParaRPr lang="en-IE" sz="1600" kern="1200" dirty="0"/>
        </a:p>
      </dsp:txBody>
      <dsp:txXfrm rot="-10800000">
        <a:off x="0" y="3066897"/>
        <a:ext cx="10963936" cy="256846"/>
      </dsp:txXfrm>
    </dsp:sp>
    <dsp:sp modelId="{184B0AAA-520F-448C-9DA1-252B6EB7AAFE}">
      <dsp:nvSpPr>
        <dsp:cNvPr id="0" name=""/>
        <dsp:cNvSpPr/>
      </dsp:nvSpPr>
      <dsp:spPr>
        <a:xfrm>
          <a:off x="1338" y="3323744"/>
          <a:ext cx="2192251" cy="218795"/>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en-IE" sz="1400" kern="1200" dirty="0"/>
            <a:t>Forming</a:t>
          </a:r>
        </a:p>
      </dsp:txBody>
      <dsp:txXfrm>
        <a:off x="1338" y="3323744"/>
        <a:ext cx="2192251" cy="218795"/>
      </dsp:txXfrm>
    </dsp:sp>
    <dsp:sp modelId="{3BB9265C-9B72-4219-A003-B22D77F13923}">
      <dsp:nvSpPr>
        <dsp:cNvPr id="0" name=""/>
        <dsp:cNvSpPr/>
      </dsp:nvSpPr>
      <dsp:spPr>
        <a:xfrm>
          <a:off x="2193590" y="3323744"/>
          <a:ext cx="2192251" cy="218795"/>
        </a:xfrm>
        <a:prstGeom prst="rect">
          <a:avLst/>
        </a:prstGeom>
        <a:solidFill>
          <a:schemeClr val="accent5">
            <a:tint val="40000"/>
            <a:alpha val="90000"/>
            <a:hueOff val="-842470"/>
            <a:satOff val="-2854"/>
            <a:lumOff val="-366"/>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en-IE" sz="1400" kern="1200" dirty="0"/>
            <a:t>Storming</a:t>
          </a:r>
        </a:p>
      </dsp:txBody>
      <dsp:txXfrm>
        <a:off x="2193590" y="3323744"/>
        <a:ext cx="2192251" cy="218795"/>
      </dsp:txXfrm>
    </dsp:sp>
    <dsp:sp modelId="{E0E787AC-C3CC-446F-A651-369A8AC292FE}">
      <dsp:nvSpPr>
        <dsp:cNvPr id="0" name=""/>
        <dsp:cNvSpPr/>
      </dsp:nvSpPr>
      <dsp:spPr>
        <a:xfrm>
          <a:off x="4385842" y="3323744"/>
          <a:ext cx="2192251" cy="218795"/>
        </a:xfrm>
        <a:prstGeom prst="rect">
          <a:avLst/>
        </a:prstGeom>
        <a:solidFill>
          <a:schemeClr val="accent5">
            <a:tint val="40000"/>
            <a:alpha val="90000"/>
            <a:hueOff val="-1684941"/>
            <a:satOff val="-5708"/>
            <a:lumOff val="-732"/>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en-IE" sz="1400" kern="1200" dirty="0"/>
            <a:t>Norming</a:t>
          </a:r>
          <a:r>
            <a:rPr lang="en-IE" sz="1800" kern="1200" dirty="0"/>
            <a:t> </a:t>
          </a:r>
        </a:p>
      </dsp:txBody>
      <dsp:txXfrm>
        <a:off x="4385842" y="3323744"/>
        <a:ext cx="2192251" cy="218795"/>
      </dsp:txXfrm>
    </dsp:sp>
    <dsp:sp modelId="{291BD8E7-7BB2-4BCE-A37A-75672CCD8866}">
      <dsp:nvSpPr>
        <dsp:cNvPr id="0" name=""/>
        <dsp:cNvSpPr/>
      </dsp:nvSpPr>
      <dsp:spPr>
        <a:xfrm>
          <a:off x="6578093" y="3323744"/>
          <a:ext cx="2192251" cy="218795"/>
        </a:xfrm>
        <a:prstGeom prst="rect">
          <a:avLst/>
        </a:prstGeom>
        <a:solidFill>
          <a:schemeClr val="accent5">
            <a:tint val="40000"/>
            <a:alpha val="90000"/>
            <a:hueOff val="-2527411"/>
            <a:satOff val="-8562"/>
            <a:lumOff val="-1098"/>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en-IE" sz="1400" kern="1200" dirty="0"/>
            <a:t>Performing</a:t>
          </a:r>
        </a:p>
      </dsp:txBody>
      <dsp:txXfrm>
        <a:off x="6578093" y="3323744"/>
        <a:ext cx="2192251" cy="218795"/>
      </dsp:txXfrm>
    </dsp:sp>
    <dsp:sp modelId="{5A359E43-0364-429E-8E00-2E05BC944FCE}">
      <dsp:nvSpPr>
        <dsp:cNvPr id="0" name=""/>
        <dsp:cNvSpPr/>
      </dsp:nvSpPr>
      <dsp:spPr>
        <a:xfrm>
          <a:off x="8770345" y="3323744"/>
          <a:ext cx="2192251" cy="218795"/>
        </a:xfrm>
        <a:prstGeom prst="rect">
          <a:avLst/>
        </a:prstGeom>
        <a:solidFill>
          <a:schemeClr val="accent5">
            <a:tint val="40000"/>
            <a:alpha val="90000"/>
            <a:hueOff val="-3369881"/>
            <a:satOff val="-11416"/>
            <a:lumOff val="-1464"/>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en-IE" sz="1400" kern="1200" dirty="0"/>
            <a:t>Added Ending</a:t>
          </a:r>
        </a:p>
      </dsp:txBody>
      <dsp:txXfrm>
        <a:off x="8770345" y="3323744"/>
        <a:ext cx="2192251" cy="218795"/>
      </dsp:txXfrm>
    </dsp:sp>
    <dsp:sp modelId="{30A6F716-A49C-4199-86B3-C699899B2D3C}">
      <dsp:nvSpPr>
        <dsp:cNvPr id="0" name=""/>
        <dsp:cNvSpPr/>
      </dsp:nvSpPr>
      <dsp:spPr>
        <a:xfrm rot="10800000">
          <a:off x="0" y="2342277"/>
          <a:ext cx="10963936" cy="731757"/>
        </a:xfrm>
        <a:prstGeom prst="upArrowCallou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IE" sz="1600" b="1" kern="1200" dirty="0"/>
            <a:t>Wilfred </a:t>
          </a:r>
          <a:r>
            <a:rPr lang="en-IE" sz="1600" b="1" kern="1200" dirty="0" err="1"/>
            <a:t>Bion</a:t>
          </a:r>
          <a:r>
            <a:rPr lang="en-IE" sz="1600" b="1" kern="1200" dirty="0"/>
            <a:t> (1961) </a:t>
          </a:r>
          <a:endParaRPr lang="en-IE" sz="1600" kern="1200" dirty="0"/>
        </a:p>
      </dsp:txBody>
      <dsp:txXfrm rot="-10800000">
        <a:off x="0" y="2342277"/>
        <a:ext cx="10963936" cy="256846"/>
      </dsp:txXfrm>
    </dsp:sp>
    <dsp:sp modelId="{E574D8BE-3061-457D-93DB-4AF08A480BC7}">
      <dsp:nvSpPr>
        <dsp:cNvPr id="0" name=""/>
        <dsp:cNvSpPr/>
      </dsp:nvSpPr>
      <dsp:spPr>
        <a:xfrm>
          <a:off x="0" y="2599123"/>
          <a:ext cx="10963936" cy="218795"/>
        </a:xfrm>
        <a:prstGeom prst="rect">
          <a:avLst/>
        </a:prstGeom>
        <a:solidFill>
          <a:schemeClr val="accent5">
            <a:tint val="40000"/>
            <a:alpha val="90000"/>
            <a:hueOff val="-4212351"/>
            <a:satOff val="-14270"/>
            <a:lumOff val="-183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en-IE" sz="1400" kern="1200" dirty="0"/>
            <a:t>Group dynamics for a psychoanalytic perspective</a:t>
          </a:r>
        </a:p>
      </dsp:txBody>
      <dsp:txXfrm>
        <a:off x="0" y="2599123"/>
        <a:ext cx="10963936" cy="218795"/>
      </dsp:txXfrm>
    </dsp:sp>
    <dsp:sp modelId="{6D597212-8EA1-4D4D-81B1-FDDA6C00FC97}">
      <dsp:nvSpPr>
        <dsp:cNvPr id="0" name=""/>
        <dsp:cNvSpPr/>
      </dsp:nvSpPr>
      <dsp:spPr>
        <a:xfrm rot="10800000">
          <a:off x="0" y="1617656"/>
          <a:ext cx="10963936" cy="731757"/>
        </a:xfrm>
        <a:prstGeom prst="upArrowCallou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IE" sz="1600" b="1" kern="1200" dirty="0"/>
            <a:t>Willian Schutz (1966)  </a:t>
          </a:r>
          <a:endParaRPr lang="en-IE" sz="1600" kern="1200" dirty="0"/>
        </a:p>
      </dsp:txBody>
      <dsp:txXfrm rot="-10800000">
        <a:off x="0" y="1617656"/>
        <a:ext cx="10963936" cy="256846"/>
      </dsp:txXfrm>
    </dsp:sp>
    <dsp:sp modelId="{836C92EF-7C6F-496A-9C4C-76E229221B42}">
      <dsp:nvSpPr>
        <dsp:cNvPr id="0" name=""/>
        <dsp:cNvSpPr/>
      </dsp:nvSpPr>
      <dsp:spPr>
        <a:xfrm>
          <a:off x="0" y="1874503"/>
          <a:ext cx="5481967" cy="218795"/>
        </a:xfrm>
        <a:prstGeom prst="rect">
          <a:avLst/>
        </a:prstGeom>
        <a:solidFill>
          <a:schemeClr val="accent5">
            <a:tint val="40000"/>
            <a:alpha val="90000"/>
            <a:hueOff val="-5054821"/>
            <a:satOff val="-17124"/>
            <a:lumOff val="-2196"/>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en-IE" sz="1400" kern="1200" dirty="0"/>
            <a:t>Interpersonal Relations</a:t>
          </a:r>
        </a:p>
      </dsp:txBody>
      <dsp:txXfrm>
        <a:off x="0" y="1874503"/>
        <a:ext cx="5481967" cy="218795"/>
      </dsp:txXfrm>
    </dsp:sp>
    <dsp:sp modelId="{7645B799-ADA9-44A6-B63B-BEC4F299EB5B}">
      <dsp:nvSpPr>
        <dsp:cNvPr id="0" name=""/>
        <dsp:cNvSpPr/>
      </dsp:nvSpPr>
      <dsp:spPr>
        <a:xfrm>
          <a:off x="5481968" y="1874503"/>
          <a:ext cx="5481967" cy="218795"/>
        </a:xfrm>
        <a:prstGeom prst="rect">
          <a:avLst/>
        </a:prstGeom>
        <a:solidFill>
          <a:schemeClr val="accent5">
            <a:tint val="40000"/>
            <a:alpha val="90000"/>
            <a:hueOff val="-5897292"/>
            <a:satOff val="-19978"/>
            <a:lumOff val="-2562"/>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en-IE" sz="1400" kern="1200" dirty="0"/>
            <a:t>Inclusion, Control &amp; Affection (Openness)</a:t>
          </a:r>
        </a:p>
      </dsp:txBody>
      <dsp:txXfrm>
        <a:off x="5481968" y="1874503"/>
        <a:ext cx="5481967" cy="218795"/>
      </dsp:txXfrm>
    </dsp:sp>
    <dsp:sp modelId="{844FA952-B4EF-42D6-B1C9-B5BCB1370241}">
      <dsp:nvSpPr>
        <dsp:cNvPr id="0" name=""/>
        <dsp:cNvSpPr/>
      </dsp:nvSpPr>
      <dsp:spPr>
        <a:xfrm rot="10800000">
          <a:off x="0" y="893036"/>
          <a:ext cx="10963936" cy="731757"/>
        </a:xfrm>
        <a:prstGeom prst="upArrowCallout">
          <a:avLst/>
        </a:prstGeom>
        <a:solidFill>
          <a:schemeClr val="accent5">
            <a:hueOff val="-5632119"/>
            <a:satOff val="-14516"/>
            <a:lumOff val="-9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IE" sz="1600" b="1" kern="1200" dirty="0"/>
            <a:t>Kurt Lewin</a:t>
          </a:r>
          <a:endParaRPr lang="en-IE" sz="1600" kern="1200" dirty="0"/>
        </a:p>
      </dsp:txBody>
      <dsp:txXfrm rot="-10800000">
        <a:off x="0" y="893036"/>
        <a:ext cx="10963936" cy="256846"/>
      </dsp:txXfrm>
    </dsp:sp>
    <dsp:sp modelId="{25CBDD4E-5A6B-48AA-8C1E-E29789137B96}">
      <dsp:nvSpPr>
        <dsp:cNvPr id="0" name=""/>
        <dsp:cNvSpPr/>
      </dsp:nvSpPr>
      <dsp:spPr>
        <a:xfrm>
          <a:off x="0" y="1149882"/>
          <a:ext cx="10963936" cy="218795"/>
        </a:xfrm>
        <a:prstGeom prst="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en-IE" sz="1400" kern="1200" dirty="0"/>
            <a:t>Group Dynamic</a:t>
          </a:r>
        </a:p>
      </dsp:txBody>
      <dsp:txXfrm>
        <a:off x="0" y="1149882"/>
        <a:ext cx="10963936" cy="218795"/>
      </dsp:txXfrm>
    </dsp:sp>
    <dsp:sp modelId="{75F255F5-AB07-416E-8048-8B186DED012E}">
      <dsp:nvSpPr>
        <dsp:cNvPr id="0" name=""/>
        <dsp:cNvSpPr/>
      </dsp:nvSpPr>
      <dsp:spPr>
        <a:xfrm rot="10800000">
          <a:off x="0" y="126"/>
          <a:ext cx="10963936" cy="900046"/>
        </a:xfrm>
        <a:prstGeom prst="upArrowCallou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IE" sz="1600" b="1" kern="1200" dirty="0"/>
            <a:t>Focus on the nature of groups. Influence of the group can overwhelm an individuals actions and tendencies, thus changing behaviour</a:t>
          </a:r>
        </a:p>
      </dsp:txBody>
      <dsp:txXfrm rot="10800000">
        <a:off x="0" y="126"/>
        <a:ext cx="10963936" cy="58482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B4E839-6719-42C6-A569-464174CC30BB}">
      <dsp:nvSpPr>
        <dsp:cNvPr id="0" name=""/>
        <dsp:cNvSpPr/>
      </dsp:nvSpPr>
      <dsp:spPr>
        <a:xfrm>
          <a:off x="0" y="4360262"/>
          <a:ext cx="10528177" cy="715337"/>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GB" sz="1300" b="1" i="0" kern="1200" baseline="0" dirty="0"/>
            <a:t>Team Building Approach</a:t>
          </a:r>
          <a:endParaRPr lang="en-IE" sz="1300" b="1" kern="1200" dirty="0"/>
        </a:p>
      </dsp:txBody>
      <dsp:txXfrm>
        <a:off x="0" y="4360262"/>
        <a:ext cx="10528177" cy="386282"/>
      </dsp:txXfrm>
    </dsp:sp>
    <dsp:sp modelId="{C09263DE-E563-4C32-8F40-0B41CEB60A18}">
      <dsp:nvSpPr>
        <dsp:cNvPr id="0" name=""/>
        <dsp:cNvSpPr/>
      </dsp:nvSpPr>
      <dsp:spPr>
        <a:xfrm>
          <a:off x="0" y="4732237"/>
          <a:ext cx="2632044" cy="329055"/>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784" tIns="8890" rIns="49784" bIns="8890" numCol="1" spcCol="1270" anchor="ctr" anchorCtr="0">
          <a:noAutofit/>
        </a:bodyPr>
        <a:lstStyle/>
        <a:p>
          <a:pPr marL="0" lvl="0" indent="0" algn="ctr" defTabSz="311150">
            <a:lnSpc>
              <a:spcPct val="90000"/>
            </a:lnSpc>
            <a:spcBef>
              <a:spcPct val="0"/>
            </a:spcBef>
            <a:spcAft>
              <a:spcPct val="35000"/>
            </a:spcAft>
            <a:buNone/>
          </a:pPr>
          <a:r>
            <a:rPr lang="en-GB" sz="700" b="0" i="0" kern="1200" baseline="0"/>
            <a:t>Quality circles, best practice, continuous improvement </a:t>
          </a:r>
          <a:endParaRPr lang="en-IE" sz="700" kern="1200"/>
        </a:p>
      </dsp:txBody>
      <dsp:txXfrm>
        <a:off x="0" y="4732237"/>
        <a:ext cx="2632044" cy="329055"/>
      </dsp:txXfrm>
    </dsp:sp>
    <dsp:sp modelId="{69DC2D23-E333-468B-8EF7-B1DDFE4C3FBD}">
      <dsp:nvSpPr>
        <dsp:cNvPr id="0" name=""/>
        <dsp:cNvSpPr/>
      </dsp:nvSpPr>
      <dsp:spPr>
        <a:xfrm>
          <a:off x="2632044" y="4732237"/>
          <a:ext cx="2632044" cy="329055"/>
        </a:xfrm>
        <a:prstGeom prst="rect">
          <a:avLst/>
        </a:prstGeom>
        <a:solidFill>
          <a:schemeClr val="accent5">
            <a:tint val="40000"/>
            <a:alpha val="90000"/>
            <a:hueOff val="-481412"/>
            <a:satOff val="-1631"/>
            <a:lumOff val="-209"/>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784" tIns="8890" rIns="49784" bIns="8890" numCol="1" spcCol="1270" anchor="ctr" anchorCtr="0">
          <a:noAutofit/>
        </a:bodyPr>
        <a:lstStyle/>
        <a:p>
          <a:pPr marL="0" lvl="0" indent="0" algn="ctr" defTabSz="311150">
            <a:lnSpc>
              <a:spcPct val="90000"/>
            </a:lnSpc>
            <a:spcBef>
              <a:spcPct val="0"/>
            </a:spcBef>
            <a:spcAft>
              <a:spcPct val="35000"/>
            </a:spcAft>
            <a:buNone/>
          </a:pPr>
          <a:r>
            <a:rPr lang="en-GB" sz="700" b="0" i="0" kern="1200" baseline="0"/>
            <a:t>Reliance on teamwork</a:t>
          </a:r>
          <a:endParaRPr lang="en-IE" sz="700" kern="1200"/>
        </a:p>
      </dsp:txBody>
      <dsp:txXfrm>
        <a:off x="2632044" y="4732237"/>
        <a:ext cx="2632044" cy="329055"/>
      </dsp:txXfrm>
    </dsp:sp>
    <dsp:sp modelId="{15911601-6D4A-4D03-867A-68A815715634}">
      <dsp:nvSpPr>
        <dsp:cNvPr id="0" name=""/>
        <dsp:cNvSpPr/>
      </dsp:nvSpPr>
      <dsp:spPr>
        <a:xfrm>
          <a:off x="5264088" y="4732237"/>
          <a:ext cx="2632044" cy="329055"/>
        </a:xfrm>
        <a:prstGeom prst="rect">
          <a:avLst/>
        </a:prstGeom>
        <a:solidFill>
          <a:schemeClr val="accent5">
            <a:tint val="40000"/>
            <a:alpha val="90000"/>
            <a:hueOff val="-962823"/>
            <a:satOff val="-3262"/>
            <a:lumOff val="-418"/>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784" tIns="8890" rIns="49784" bIns="8890" numCol="1" spcCol="1270" anchor="ctr" anchorCtr="0">
          <a:noAutofit/>
        </a:bodyPr>
        <a:lstStyle/>
        <a:p>
          <a:pPr marL="0" lvl="0" indent="0" algn="ctr" defTabSz="311150">
            <a:lnSpc>
              <a:spcPct val="90000"/>
            </a:lnSpc>
            <a:spcBef>
              <a:spcPct val="0"/>
            </a:spcBef>
            <a:spcAft>
              <a:spcPct val="35000"/>
            </a:spcAft>
            <a:buNone/>
          </a:pPr>
          <a:r>
            <a:rPr lang="en-GB" sz="700" b="0" i="0" kern="1200" baseline="0"/>
            <a:t>Flattening of management pyramid, reducing the levels of hierarchy</a:t>
          </a:r>
          <a:endParaRPr lang="en-IE" sz="700" kern="1200"/>
        </a:p>
      </dsp:txBody>
      <dsp:txXfrm>
        <a:off x="5264088" y="4732237"/>
        <a:ext cx="2632044" cy="329055"/>
      </dsp:txXfrm>
    </dsp:sp>
    <dsp:sp modelId="{D7437085-ED68-4925-BA26-C0E1C69CD049}">
      <dsp:nvSpPr>
        <dsp:cNvPr id="0" name=""/>
        <dsp:cNvSpPr/>
      </dsp:nvSpPr>
      <dsp:spPr>
        <a:xfrm>
          <a:off x="7896132" y="4732237"/>
          <a:ext cx="2632044" cy="329055"/>
        </a:xfrm>
        <a:prstGeom prst="rect">
          <a:avLst/>
        </a:prstGeom>
        <a:solidFill>
          <a:schemeClr val="accent5">
            <a:tint val="40000"/>
            <a:alpha val="90000"/>
            <a:hueOff val="-1444235"/>
            <a:satOff val="-4893"/>
            <a:lumOff val="-627"/>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784" tIns="8890" rIns="49784" bIns="8890" numCol="1" spcCol="1270" anchor="ctr" anchorCtr="0">
          <a:noAutofit/>
        </a:bodyPr>
        <a:lstStyle/>
        <a:p>
          <a:pPr marL="0" lvl="0" indent="0" algn="ctr" defTabSz="311150">
            <a:lnSpc>
              <a:spcPct val="90000"/>
            </a:lnSpc>
            <a:spcBef>
              <a:spcPct val="0"/>
            </a:spcBef>
            <a:spcAft>
              <a:spcPct val="35000"/>
            </a:spcAft>
            <a:buNone/>
          </a:pPr>
          <a:r>
            <a:rPr lang="en-GB" sz="700" b="0" i="0" kern="1200" baseline="0" dirty="0"/>
            <a:t>Consensus management - involving more people at all levels in </a:t>
          </a:r>
          <a:r>
            <a:rPr lang="en-IE" sz="700" b="0" i="0" kern="1200" baseline="0" dirty="0"/>
            <a:t>decision-making.</a:t>
          </a:r>
          <a:endParaRPr lang="en-IE" sz="700" kern="1200" dirty="0"/>
        </a:p>
      </dsp:txBody>
      <dsp:txXfrm>
        <a:off x="7896132" y="4732237"/>
        <a:ext cx="2632044" cy="329055"/>
      </dsp:txXfrm>
    </dsp:sp>
    <dsp:sp modelId="{DF7146C5-8F0D-49CA-BD78-528B79A134A3}">
      <dsp:nvSpPr>
        <dsp:cNvPr id="0" name=""/>
        <dsp:cNvSpPr/>
      </dsp:nvSpPr>
      <dsp:spPr>
        <a:xfrm rot="10800000">
          <a:off x="0" y="3270803"/>
          <a:ext cx="10528177" cy="1100188"/>
        </a:xfrm>
        <a:prstGeom prst="upArrowCallou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GB" sz="1300" b="1" i="0" kern="1200" baseline="0" dirty="0"/>
            <a:t>Situational or Contingency Approach</a:t>
          </a:r>
          <a:endParaRPr lang="en-IE" sz="1300" b="1" kern="1200" dirty="0"/>
        </a:p>
      </dsp:txBody>
      <dsp:txXfrm rot="-10800000">
        <a:off x="0" y="3270803"/>
        <a:ext cx="10528177" cy="386166"/>
      </dsp:txXfrm>
    </dsp:sp>
    <dsp:sp modelId="{5D4E1E71-015B-4564-9317-8FF4B60FC125}">
      <dsp:nvSpPr>
        <dsp:cNvPr id="0" name=""/>
        <dsp:cNvSpPr/>
      </dsp:nvSpPr>
      <dsp:spPr>
        <a:xfrm>
          <a:off x="0" y="3656969"/>
          <a:ext cx="10528177" cy="328956"/>
        </a:xfrm>
        <a:prstGeom prst="rect">
          <a:avLst/>
        </a:prstGeom>
        <a:solidFill>
          <a:schemeClr val="accent5">
            <a:tint val="40000"/>
            <a:alpha val="90000"/>
            <a:hueOff val="-1925647"/>
            <a:satOff val="-6523"/>
            <a:lumOff val="-837"/>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784" tIns="8890" rIns="49784" bIns="8890" numCol="1" spcCol="1270" anchor="ctr" anchorCtr="0">
          <a:noAutofit/>
        </a:bodyPr>
        <a:lstStyle/>
        <a:p>
          <a:pPr marL="0" lvl="0" indent="0" algn="ctr" defTabSz="311150">
            <a:lnSpc>
              <a:spcPct val="90000"/>
            </a:lnSpc>
            <a:spcBef>
              <a:spcPct val="0"/>
            </a:spcBef>
            <a:spcAft>
              <a:spcPct val="35000"/>
            </a:spcAft>
            <a:buNone/>
          </a:pPr>
          <a:r>
            <a:rPr lang="en-GB" sz="700" b="0" i="0" kern="1200" baseline="0"/>
            <a:t>Principles of management are not fixed but are affected by many variables - size,  objectives, leadership styles, education and training of staff, availability of resources, nature of market, economic pressures, </a:t>
          </a:r>
          <a:r>
            <a:rPr lang="en-IE" sz="700" b="0" i="0" kern="1200" baseline="0"/>
            <a:t>government policies.</a:t>
          </a:r>
          <a:endParaRPr lang="en-IE" sz="700" kern="1200"/>
        </a:p>
      </dsp:txBody>
      <dsp:txXfrm>
        <a:off x="0" y="3656969"/>
        <a:ext cx="10528177" cy="328956"/>
      </dsp:txXfrm>
    </dsp:sp>
    <dsp:sp modelId="{89E97098-DBBF-42E8-B097-6B9C035D9FA4}">
      <dsp:nvSpPr>
        <dsp:cNvPr id="0" name=""/>
        <dsp:cNvSpPr/>
      </dsp:nvSpPr>
      <dsp:spPr>
        <a:xfrm rot="10800000">
          <a:off x="0" y="2181344"/>
          <a:ext cx="10528177" cy="1100188"/>
        </a:xfrm>
        <a:prstGeom prst="upArrowCallou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GB" sz="1300" b="1" i="0" kern="1200" baseline="0" dirty="0"/>
            <a:t>Quantitative Approach </a:t>
          </a:r>
          <a:endParaRPr lang="en-IE" sz="1300" b="1" kern="1200" dirty="0"/>
        </a:p>
      </dsp:txBody>
      <dsp:txXfrm rot="-10800000">
        <a:off x="0" y="2181344"/>
        <a:ext cx="10528177" cy="386166"/>
      </dsp:txXfrm>
    </dsp:sp>
    <dsp:sp modelId="{9D289842-2363-4618-8472-1BF2E41F8FEC}">
      <dsp:nvSpPr>
        <dsp:cNvPr id="0" name=""/>
        <dsp:cNvSpPr/>
      </dsp:nvSpPr>
      <dsp:spPr>
        <a:xfrm>
          <a:off x="5140" y="2567511"/>
          <a:ext cx="3505965" cy="328956"/>
        </a:xfrm>
        <a:prstGeom prst="rect">
          <a:avLst/>
        </a:prstGeom>
        <a:solidFill>
          <a:schemeClr val="accent5">
            <a:tint val="40000"/>
            <a:alpha val="90000"/>
            <a:hueOff val="-2407058"/>
            <a:satOff val="-8154"/>
            <a:lumOff val="-1046"/>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784" tIns="8890" rIns="49784" bIns="8890" numCol="1" spcCol="1270" anchor="ctr" anchorCtr="0">
          <a:noAutofit/>
        </a:bodyPr>
        <a:lstStyle/>
        <a:p>
          <a:pPr marL="0" lvl="0" indent="0" algn="ctr" defTabSz="311150">
            <a:lnSpc>
              <a:spcPct val="90000"/>
            </a:lnSpc>
            <a:spcBef>
              <a:spcPct val="0"/>
            </a:spcBef>
            <a:spcAft>
              <a:spcPct val="35000"/>
            </a:spcAft>
            <a:buNone/>
          </a:pPr>
          <a:r>
            <a:rPr lang="en-GB" sz="700" kern="1200"/>
            <a:t>O</a:t>
          </a:r>
          <a:r>
            <a:rPr lang="en-GB" sz="700" b="0" i="0" kern="1200" baseline="0"/>
            <a:t>perations research and management science.: mathematical and statistical solutions to problems, optimization models, computer simulations</a:t>
          </a:r>
          <a:endParaRPr lang="en-IE" sz="700" kern="1200"/>
        </a:p>
      </dsp:txBody>
      <dsp:txXfrm>
        <a:off x="5140" y="2567511"/>
        <a:ext cx="3505965" cy="328956"/>
      </dsp:txXfrm>
    </dsp:sp>
    <dsp:sp modelId="{8EA8F8AA-A64B-4FA3-A5C5-C5A2311F0A8F}">
      <dsp:nvSpPr>
        <dsp:cNvPr id="0" name=""/>
        <dsp:cNvSpPr/>
      </dsp:nvSpPr>
      <dsp:spPr>
        <a:xfrm>
          <a:off x="3511105" y="2567511"/>
          <a:ext cx="3505965" cy="328956"/>
        </a:xfrm>
        <a:prstGeom prst="rect">
          <a:avLst/>
        </a:prstGeom>
        <a:solidFill>
          <a:schemeClr val="accent5">
            <a:tint val="40000"/>
            <a:alpha val="90000"/>
            <a:hueOff val="-2888470"/>
            <a:satOff val="-9785"/>
            <a:lumOff val="-1255"/>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784" tIns="8890" rIns="49784" bIns="8890" numCol="1" spcCol="1270" anchor="ctr" anchorCtr="0">
          <a:noAutofit/>
        </a:bodyPr>
        <a:lstStyle/>
        <a:p>
          <a:pPr marL="0" lvl="0" indent="0" algn="ctr" defTabSz="311150">
            <a:lnSpc>
              <a:spcPct val="90000"/>
            </a:lnSpc>
            <a:spcBef>
              <a:spcPct val="0"/>
            </a:spcBef>
            <a:spcAft>
              <a:spcPct val="35000"/>
            </a:spcAft>
            <a:buNone/>
          </a:pPr>
          <a:r>
            <a:rPr lang="en-GB" sz="700" b="0" i="0" kern="1200" baseline="0"/>
            <a:t>Most effective in management decision making rather than managerial behaviour</a:t>
          </a:r>
          <a:endParaRPr lang="en-IE" sz="700" kern="1200"/>
        </a:p>
      </dsp:txBody>
      <dsp:txXfrm>
        <a:off x="3511105" y="2567511"/>
        <a:ext cx="3505965" cy="328956"/>
      </dsp:txXfrm>
    </dsp:sp>
    <dsp:sp modelId="{06978CAE-1D48-48FD-909E-CA9E6D960BAD}">
      <dsp:nvSpPr>
        <dsp:cNvPr id="0" name=""/>
        <dsp:cNvSpPr/>
      </dsp:nvSpPr>
      <dsp:spPr>
        <a:xfrm>
          <a:off x="7017071" y="2567511"/>
          <a:ext cx="3505965" cy="328956"/>
        </a:xfrm>
        <a:prstGeom prst="rect">
          <a:avLst/>
        </a:prstGeom>
        <a:solidFill>
          <a:schemeClr val="accent5">
            <a:tint val="40000"/>
            <a:alpha val="90000"/>
            <a:hueOff val="-3369881"/>
            <a:satOff val="-11416"/>
            <a:lumOff val="-1464"/>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784" tIns="8890" rIns="49784" bIns="8890" numCol="1" spcCol="1270" anchor="ctr" anchorCtr="0">
          <a:noAutofit/>
        </a:bodyPr>
        <a:lstStyle/>
        <a:p>
          <a:pPr marL="0" lvl="0" indent="0" algn="ctr" defTabSz="311150">
            <a:lnSpc>
              <a:spcPct val="90000"/>
            </a:lnSpc>
            <a:spcBef>
              <a:spcPct val="0"/>
            </a:spcBef>
            <a:spcAft>
              <a:spcPct val="35000"/>
            </a:spcAft>
            <a:buNone/>
          </a:pPr>
          <a:r>
            <a:rPr lang="en-GB" sz="700" b="0" i="0" kern="1200" baseline="0"/>
            <a:t>Not many managers familiar with the necessary tools.</a:t>
          </a:r>
          <a:endParaRPr lang="en-IE" sz="700" kern="1200"/>
        </a:p>
      </dsp:txBody>
      <dsp:txXfrm>
        <a:off x="7017071" y="2567511"/>
        <a:ext cx="3505965" cy="328956"/>
      </dsp:txXfrm>
    </dsp:sp>
    <dsp:sp modelId="{F9D87CF6-5DE4-40C5-A0FF-7C8B8B8BC708}">
      <dsp:nvSpPr>
        <dsp:cNvPr id="0" name=""/>
        <dsp:cNvSpPr/>
      </dsp:nvSpPr>
      <dsp:spPr>
        <a:xfrm rot="10800000">
          <a:off x="0" y="1091886"/>
          <a:ext cx="10528177" cy="1100188"/>
        </a:xfrm>
        <a:prstGeom prst="upArrowCallou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GB" sz="1300" b="1" i="0" kern="1200" baseline="0" dirty="0"/>
            <a:t>Behavioural Approach </a:t>
          </a:r>
          <a:endParaRPr lang="en-IE" sz="1300" b="1" kern="1200" dirty="0"/>
        </a:p>
      </dsp:txBody>
      <dsp:txXfrm rot="-10800000">
        <a:off x="0" y="1091886"/>
        <a:ext cx="10528177" cy="386166"/>
      </dsp:txXfrm>
    </dsp:sp>
    <dsp:sp modelId="{53FB4D47-898C-4A6B-B0FD-37439D2941EE}">
      <dsp:nvSpPr>
        <dsp:cNvPr id="0" name=""/>
        <dsp:cNvSpPr/>
      </dsp:nvSpPr>
      <dsp:spPr>
        <a:xfrm>
          <a:off x="0" y="1478052"/>
          <a:ext cx="5264088" cy="328956"/>
        </a:xfrm>
        <a:prstGeom prst="rect">
          <a:avLst/>
        </a:prstGeom>
        <a:solidFill>
          <a:schemeClr val="accent5">
            <a:tint val="40000"/>
            <a:alpha val="90000"/>
            <a:hueOff val="-3851293"/>
            <a:satOff val="-13047"/>
            <a:lumOff val="-1673"/>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784" tIns="8890" rIns="49784" bIns="8890" numCol="1" spcCol="1270" anchor="ctr" anchorCtr="0">
          <a:noAutofit/>
        </a:bodyPr>
        <a:lstStyle/>
        <a:p>
          <a:pPr marL="0" lvl="0" indent="0" algn="ctr" defTabSz="311150">
            <a:lnSpc>
              <a:spcPct val="90000"/>
            </a:lnSpc>
            <a:spcBef>
              <a:spcPct val="0"/>
            </a:spcBef>
            <a:spcAft>
              <a:spcPct val="35000"/>
            </a:spcAft>
            <a:buNone/>
          </a:pPr>
          <a:r>
            <a:rPr lang="en-GB" sz="700" b="0" i="0" kern="1200" baseline="0"/>
            <a:t>People are good and essential - therefore, to stimulate performance, management needs to consider their needs and humanize work</a:t>
          </a:r>
          <a:endParaRPr lang="en-IE" sz="700" kern="1200"/>
        </a:p>
      </dsp:txBody>
      <dsp:txXfrm>
        <a:off x="0" y="1478052"/>
        <a:ext cx="5264088" cy="328956"/>
      </dsp:txXfrm>
    </dsp:sp>
    <dsp:sp modelId="{AD9D5843-50E1-4CAF-B369-A4D33B366306}">
      <dsp:nvSpPr>
        <dsp:cNvPr id="0" name=""/>
        <dsp:cNvSpPr/>
      </dsp:nvSpPr>
      <dsp:spPr>
        <a:xfrm>
          <a:off x="5264088" y="1478052"/>
          <a:ext cx="5264088" cy="328956"/>
        </a:xfrm>
        <a:prstGeom prst="rect">
          <a:avLst/>
        </a:prstGeom>
        <a:solidFill>
          <a:schemeClr val="accent5">
            <a:tint val="40000"/>
            <a:alpha val="90000"/>
            <a:hueOff val="-4332704"/>
            <a:satOff val="-14678"/>
            <a:lumOff val="-1882"/>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784" tIns="8890" rIns="49784" bIns="8890" numCol="1" spcCol="1270" anchor="ctr" anchorCtr="0">
          <a:noAutofit/>
        </a:bodyPr>
        <a:lstStyle/>
        <a:p>
          <a:pPr marL="0" lvl="0" indent="0" algn="ctr" defTabSz="311150">
            <a:lnSpc>
              <a:spcPct val="90000"/>
            </a:lnSpc>
            <a:spcBef>
              <a:spcPct val="0"/>
            </a:spcBef>
            <a:spcAft>
              <a:spcPct val="35000"/>
            </a:spcAft>
            <a:buNone/>
          </a:pPr>
          <a:r>
            <a:rPr lang="en-GB" sz="700" b="0" i="0" kern="1200" baseline="0"/>
            <a:t>Emphasis on group behaviour, motivation, job satisfaction, leadership, and communication</a:t>
          </a:r>
          <a:endParaRPr lang="en-IE" sz="700" kern="1200"/>
        </a:p>
      </dsp:txBody>
      <dsp:txXfrm>
        <a:off x="5264088" y="1478052"/>
        <a:ext cx="5264088" cy="328956"/>
      </dsp:txXfrm>
    </dsp:sp>
    <dsp:sp modelId="{96FC2C9D-ABEC-4CCC-883A-B102EEDB5234}">
      <dsp:nvSpPr>
        <dsp:cNvPr id="0" name=""/>
        <dsp:cNvSpPr/>
      </dsp:nvSpPr>
      <dsp:spPr>
        <a:xfrm rot="10800000">
          <a:off x="0" y="2427"/>
          <a:ext cx="10528177" cy="1100188"/>
        </a:xfrm>
        <a:prstGeom prst="upArrowCallou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GB" sz="1300" b="1" i="0" kern="1200" baseline="0" dirty="0"/>
            <a:t>Classical Approach &amp; Scientific Management </a:t>
          </a:r>
          <a:endParaRPr lang="en-IE" sz="1300" b="1" kern="1200" dirty="0"/>
        </a:p>
      </dsp:txBody>
      <dsp:txXfrm rot="-10800000">
        <a:off x="0" y="2427"/>
        <a:ext cx="10528177" cy="386166"/>
      </dsp:txXfrm>
    </dsp:sp>
    <dsp:sp modelId="{B9D47C82-CA2D-4315-AD4A-37A8486F85F0}">
      <dsp:nvSpPr>
        <dsp:cNvPr id="0" name=""/>
        <dsp:cNvSpPr/>
      </dsp:nvSpPr>
      <dsp:spPr>
        <a:xfrm>
          <a:off x="1285" y="388593"/>
          <a:ext cx="2105121" cy="328956"/>
        </a:xfrm>
        <a:prstGeom prst="rect">
          <a:avLst/>
        </a:prstGeom>
        <a:solidFill>
          <a:schemeClr val="accent5">
            <a:tint val="40000"/>
            <a:alpha val="90000"/>
            <a:hueOff val="-4814116"/>
            <a:satOff val="-16309"/>
            <a:lumOff val="-2091"/>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784" tIns="8890" rIns="49784" bIns="8890" numCol="1" spcCol="1270" anchor="ctr" anchorCtr="0">
          <a:noAutofit/>
        </a:bodyPr>
        <a:lstStyle/>
        <a:p>
          <a:pPr marL="0" lvl="0" indent="0" algn="ctr" defTabSz="311150">
            <a:lnSpc>
              <a:spcPct val="90000"/>
            </a:lnSpc>
            <a:spcBef>
              <a:spcPct val="0"/>
            </a:spcBef>
            <a:spcAft>
              <a:spcPct val="35000"/>
            </a:spcAft>
            <a:buNone/>
          </a:pPr>
          <a:r>
            <a:rPr lang="en-GB" sz="700" b="0" i="0" kern="1200" baseline="0"/>
            <a:t>The one best way to do the job</a:t>
          </a:r>
          <a:endParaRPr lang="en-IE" sz="700" kern="1200"/>
        </a:p>
      </dsp:txBody>
      <dsp:txXfrm>
        <a:off x="1285" y="388593"/>
        <a:ext cx="2105121" cy="328956"/>
      </dsp:txXfrm>
    </dsp:sp>
    <dsp:sp modelId="{CBBF2102-D7EF-4329-9C40-1EC28F20992B}">
      <dsp:nvSpPr>
        <dsp:cNvPr id="0" name=""/>
        <dsp:cNvSpPr/>
      </dsp:nvSpPr>
      <dsp:spPr>
        <a:xfrm>
          <a:off x="2106406" y="388593"/>
          <a:ext cx="2105121" cy="328956"/>
        </a:xfrm>
        <a:prstGeom prst="rect">
          <a:avLst/>
        </a:prstGeom>
        <a:solidFill>
          <a:schemeClr val="accent5">
            <a:tint val="40000"/>
            <a:alpha val="90000"/>
            <a:hueOff val="-5295527"/>
            <a:satOff val="-17939"/>
            <a:lumOff val="-2301"/>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784" tIns="8890" rIns="49784" bIns="8890" numCol="1" spcCol="1270" anchor="ctr" anchorCtr="0">
          <a:noAutofit/>
        </a:bodyPr>
        <a:lstStyle/>
        <a:p>
          <a:pPr marL="0" lvl="0" indent="0" algn="ctr" defTabSz="311150">
            <a:lnSpc>
              <a:spcPct val="90000"/>
            </a:lnSpc>
            <a:spcBef>
              <a:spcPct val="0"/>
            </a:spcBef>
            <a:spcAft>
              <a:spcPct val="35000"/>
            </a:spcAft>
            <a:buNone/>
          </a:pPr>
          <a:r>
            <a:rPr lang="en-GB" sz="700" kern="1200"/>
            <a:t>G</a:t>
          </a:r>
          <a:r>
            <a:rPr lang="en-GB" sz="700" b="0" i="0" kern="1200" baseline="0"/>
            <a:t>eneral theories on what managers do and what constitutes good management practice</a:t>
          </a:r>
          <a:endParaRPr lang="en-IE" sz="700" kern="1200"/>
        </a:p>
      </dsp:txBody>
      <dsp:txXfrm>
        <a:off x="2106406" y="388593"/>
        <a:ext cx="2105121" cy="328956"/>
      </dsp:txXfrm>
    </dsp:sp>
    <dsp:sp modelId="{CCD191B9-4704-40EC-A5A1-73C7476AA2F4}">
      <dsp:nvSpPr>
        <dsp:cNvPr id="0" name=""/>
        <dsp:cNvSpPr/>
      </dsp:nvSpPr>
      <dsp:spPr>
        <a:xfrm>
          <a:off x="4211527" y="388593"/>
          <a:ext cx="2105121" cy="328956"/>
        </a:xfrm>
        <a:prstGeom prst="rect">
          <a:avLst/>
        </a:prstGeom>
        <a:solidFill>
          <a:schemeClr val="accent5">
            <a:tint val="40000"/>
            <a:alpha val="90000"/>
            <a:hueOff val="-5776939"/>
            <a:satOff val="-19570"/>
            <a:lumOff val="-251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784" tIns="8890" rIns="49784" bIns="8890" numCol="1" spcCol="1270" anchor="ctr" anchorCtr="0">
          <a:noAutofit/>
        </a:bodyPr>
        <a:lstStyle/>
        <a:p>
          <a:pPr marL="0" lvl="0" indent="0" algn="ctr" defTabSz="311150">
            <a:lnSpc>
              <a:spcPct val="90000"/>
            </a:lnSpc>
            <a:spcBef>
              <a:spcPct val="0"/>
            </a:spcBef>
            <a:spcAft>
              <a:spcPct val="35000"/>
            </a:spcAft>
            <a:buNone/>
          </a:pPr>
          <a:r>
            <a:rPr lang="en-GB" sz="700" b="0" i="0" kern="1200" baseline="0"/>
            <a:t>Developed from about 1911 when Taylor's Principles of Scientific Management was published production was highly labour intensive</a:t>
          </a:r>
          <a:endParaRPr lang="en-IE" sz="700" kern="1200"/>
        </a:p>
      </dsp:txBody>
      <dsp:txXfrm>
        <a:off x="4211527" y="388593"/>
        <a:ext cx="2105121" cy="328956"/>
      </dsp:txXfrm>
    </dsp:sp>
    <dsp:sp modelId="{EE5E0BC8-64E3-434F-84B7-2FC11F70728B}">
      <dsp:nvSpPr>
        <dsp:cNvPr id="0" name=""/>
        <dsp:cNvSpPr/>
      </dsp:nvSpPr>
      <dsp:spPr>
        <a:xfrm>
          <a:off x="6316649" y="388593"/>
          <a:ext cx="2105121" cy="328956"/>
        </a:xfrm>
        <a:prstGeom prst="rect">
          <a:avLst/>
        </a:prstGeom>
        <a:solidFill>
          <a:schemeClr val="accent5">
            <a:tint val="40000"/>
            <a:alpha val="90000"/>
            <a:hueOff val="-6258350"/>
            <a:satOff val="-21201"/>
            <a:lumOff val="-2719"/>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784" tIns="8890" rIns="49784" bIns="8890" numCol="1" spcCol="1270" anchor="ctr" anchorCtr="0">
          <a:noAutofit/>
        </a:bodyPr>
        <a:lstStyle/>
        <a:p>
          <a:pPr marL="0" lvl="0" indent="0" algn="ctr" defTabSz="311150">
            <a:lnSpc>
              <a:spcPct val="90000"/>
            </a:lnSpc>
            <a:spcBef>
              <a:spcPct val="0"/>
            </a:spcBef>
            <a:spcAft>
              <a:spcPct val="35000"/>
            </a:spcAft>
            <a:buNone/>
          </a:pPr>
          <a:r>
            <a:rPr lang="en-GB" sz="700" b="0" i="0" kern="1200" baseline="0"/>
            <a:t>Fayol's functional view of management</a:t>
          </a:r>
          <a:endParaRPr lang="en-IE" sz="700" kern="1200"/>
        </a:p>
      </dsp:txBody>
      <dsp:txXfrm>
        <a:off x="6316649" y="388593"/>
        <a:ext cx="2105121" cy="328956"/>
      </dsp:txXfrm>
    </dsp:sp>
    <dsp:sp modelId="{47E0A489-45BA-4970-8B23-598C687069FF}">
      <dsp:nvSpPr>
        <dsp:cNvPr id="0" name=""/>
        <dsp:cNvSpPr/>
      </dsp:nvSpPr>
      <dsp:spPr>
        <a:xfrm>
          <a:off x="8421770" y="388593"/>
          <a:ext cx="2105121" cy="328956"/>
        </a:xfrm>
        <a:prstGeom prst="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784" tIns="8890" rIns="49784" bIns="8890" numCol="1" spcCol="1270" anchor="ctr" anchorCtr="0">
          <a:noAutofit/>
        </a:bodyPr>
        <a:lstStyle/>
        <a:p>
          <a:pPr marL="0" lvl="0" indent="0" algn="ctr" defTabSz="311150">
            <a:lnSpc>
              <a:spcPct val="90000"/>
            </a:lnSpc>
            <a:spcBef>
              <a:spcPct val="0"/>
            </a:spcBef>
            <a:spcAft>
              <a:spcPct val="35000"/>
            </a:spcAft>
            <a:buNone/>
          </a:pPr>
          <a:r>
            <a:rPr lang="en-GB" sz="700" b="0" i="0" kern="1200" baseline="0"/>
            <a:t>Weber's discussions on the theories of bureaucracy</a:t>
          </a:r>
          <a:endParaRPr lang="en-IE" sz="700" kern="1200"/>
        </a:p>
      </dsp:txBody>
      <dsp:txXfrm>
        <a:off x="8421770" y="388593"/>
        <a:ext cx="2105121" cy="32895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BD5F6C-B665-4D0A-B17E-10689CD22AF7}">
      <dsp:nvSpPr>
        <dsp:cNvPr id="0" name=""/>
        <dsp:cNvSpPr/>
      </dsp:nvSpPr>
      <dsp:spPr>
        <a:xfrm>
          <a:off x="40" y="57485"/>
          <a:ext cx="3845569" cy="1134835"/>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472" tIns="125984" rIns="220472" bIns="125984" numCol="1" spcCol="1270" anchor="ctr" anchorCtr="0">
          <a:noAutofit/>
        </a:bodyPr>
        <a:lstStyle/>
        <a:p>
          <a:pPr marL="0" lvl="0" indent="0" algn="ctr" defTabSz="1377950">
            <a:lnSpc>
              <a:spcPct val="90000"/>
            </a:lnSpc>
            <a:spcBef>
              <a:spcPct val="0"/>
            </a:spcBef>
            <a:spcAft>
              <a:spcPct val="35000"/>
            </a:spcAft>
            <a:buNone/>
          </a:pPr>
          <a:r>
            <a:rPr lang="en-IE" sz="3100" b="1" kern="1200" dirty="0"/>
            <a:t>Within Organisations</a:t>
          </a:r>
        </a:p>
      </dsp:txBody>
      <dsp:txXfrm>
        <a:off x="40" y="57485"/>
        <a:ext cx="3845569" cy="1134835"/>
      </dsp:txXfrm>
    </dsp:sp>
    <dsp:sp modelId="{1774CBAF-3551-4160-8DD0-B818D9A62846}">
      <dsp:nvSpPr>
        <dsp:cNvPr id="0" name=""/>
        <dsp:cNvSpPr/>
      </dsp:nvSpPr>
      <dsp:spPr>
        <a:xfrm>
          <a:off x="40" y="1192320"/>
          <a:ext cx="3845569" cy="3276157"/>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5354" tIns="165354" rIns="220472" bIns="248031" numCol="1" spcCol="1270" anchor="t" anchorCtr="0">
          <a:noAutofit/>
        </a:bodyPr>
        <a:lstStyle/>
        <a:p>
          <a:pPr marL="285750" lvl="1" indent="-285750" algn="l" defTabSz="1377950">
            <a:lnSpc>
              <a:spcPct val="90000"/>
            </a:lnSpc>
            <a:spcBef>
              <a:spcPct val="0"/>
            </a:spcBef>
            <a:spcAft>
              <a:spcPct val="15000"/>
            </a:spcAft>
            <a:buChar char="•"/>
          </a:pPr>
          <a:r>
            <a:rPr lang="en-IE" sz="3100" kern="1200"/>
            <a:t>Status</a:t>
          </a:r>
        </a:p>
        <a:p>
          <a:pPr marL="285750" lvl="1" indent="-285750" algn="l" defTabSz="1377950">
            <a:lnSpc>
              <a:spcPct val="90000"/>
            </a:lnSpc>
            <a:spcBef>
              <a:spcPct val="0"/>
            </a:spcBef>
            <a:spcAft>
              <a:spcPct val="15000"/>
            </a:spcAft>
            <a:buChar char="•"/>
          </a:pPr>
          <a:r>
            <a:rPr lang="en-IE" sz="3100" kern="1200" dirty="0"/>
            <a:t>Claim on resources</a:t>
          </a:r>
        </a:p>
        <a:p>
          <a:pPr marL="285750" lvl="1" indent="-285750" algn="l" defTabSz="1377950">
            <a:lnSpc>
              <a:spcPct val="90000"/>
            </a:lnSpc>
            <a:spcBef>
              <a:spcPct val="0"/>
            </a:spcBef>
            <a:spcAft>
              <a:spcPct val="15000"/>
            </a:spcAft>
            <a:buChar char="•"/>
          </a:pPr>
          <a:r>
            <a:rPr lang="en-IE" sz="3100" kern="1200"/>
            <a:t>Representation</a:t>
          </a:r>
        </a:p>
        <a:p>
          <a:pPr marL="285750" lvl="1" indent="-285750" algn="l" defTabSz="1377950">
            <a:lnSpc>
              <a:spcPct val="90000"/>
            </a:lnSpc>
            <a:spcBef>
              <a:spcPct val="0"/>
            </a:spcBef>
            <a:spcAft>
              <a:spcPct val="15000"/>
            </a:spcAft>
            <a:buChar char="•"/>
          </a:pPr>
          <a:r>
            <a:rPr lang="en-IE" sz="3100" kern="1200"/>
            <a:t>Symbols</a:t>
          </a:r>
        </a:p>
      </dsp:txBody>
      <dsp:txXfrm>
        <a:off x="40" y="1192320"/>
        <a:ext cx="3845569" cy="3276157"/>
      </dsp:txXfrm>
    </dsp:sp>
    <dsp:sp modelId="{BA569869-BE5E-49E2-A0D6-73AFBB3CAB53}">
      <dsp:nvSpPr>
        <dsp:cNvPr id="0" name=""/>
        <dsp:cNvSpPr/>
      </dsp:nvSpPr>
      <dsp:spPr>
        <a:xfrm>
          <a:off x="4383989" y="57485"/>
          <a:ext cx="3845569" cy="1134835"/>
        </a:xfrm>
        <a:prstGeom prst="rect">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472" tIns="125984" rIns="220472" bIns="125984" numCol="1" spcCol="1270" anchor="ctr" anchorCtr="0">
          <a:noAutofit/>
        </a:bodyPr>
        <a:lstStyle/>
        <a:p>
          <a:pPr marL="0" lvl="0" indent="0" algn="ctr" defTabSz="1377950">
            <a:lnSpc>
              <a:spcPct val="90000"/>
            </a:lnSpc>
            <a:spcBef>
              <a:spcPct val="0"/>
            </a:spcBef>
            <a:spcAft>
              <a:spcPct val="35000"/>
            </a:spcAft>
            <a:buNone/>
          </a:pPr>
          <a:r>
            <a:rPr lang="en-IE" sz="3100" b="1" kern="1200" dirty="0"/>
            <a:t>For External Stakeholders</a:t>
          </a:r>
        </a:p>
      </dsp:txBody>
      <dsp:txXfrm>
        <a:off x="4383989" y="57485"/>
        <a:ext cx="3845569" cy="1134835"/>
      </dsp:txXfrm>
    </dsp:sp>
    <dsp:sp modelId="{5FECE27D-F92E-424C-AA2E-F31088B44434}">
      <dsp:nvSpPr>
        <dsp:cNvPr id="0" name=""/>
        <dsp:cNvSpPr/>
      </dsp:nvSpPr>
      <dsp:spPr>
        <a:xfrm>
          <a:off x="4383989" y="1192320"/>
          <a:ext cx="3845569" cy="3276157"/>
        </a:xfrm>
        <a:prstGeom prst="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5354" tIns="165354" rIns="220472" bIns="248031" numCol="1" spcCol="1270" anchor="t" anchorCtr="0">
          <a:noAutofit/>
        </a:bodyPr>
        <a:lstStyle/>
        <a:p>
          <a:pPr marL="285750" lvl="1" indent="-285750" algn="l" defTabSz="1377950">
            <a:lnSpc>
              <a:spcPct val="90000"/>
            </a:lnSpc>
            <a:spcBef>
              <a:spcPct val="0"/>
            </a:spcBef>
            <a:spcAft>
              <a:spcPct val="15000"/>
            </a:spcAft>
            <a:buChar char="•"/>
          </a:pPr>
          <a:r>
            <a:rPr lang="en-IE" sz="3100" kern="1200"/>
            <a:t>Status</a:t>
          </a:r>
        </a:p>
        <a:p>
          <a:pPr marL="285750" lvl="1" indent="-285750" algn="l" defTabSz="1377950">
            <a:lnSpc>
              <a:spcPct val="90000"/>
            </a:lnSpc>
            <a:spcBef>
              <a:spcPct val="0"/>
            </a:spcBef>
            <a:spcAft>
              <a:spcPct val="15000"/>
            </a:spcAft>
            <a:buChar char="•"/>
          </a:pPr>
          <a:r>
            <a:rPr lang="en-IE" sz="3100" kern="1200" dirty="0"/>
            <a:t>Resource dependence</a:t>
          </a:r>
        </a:p>
        <a:p>
          <a:pPr marL="285750" lvl="1" indent="-285750" algn="l" defTabSz="1377950">
            <a:lnSpc>
              <a:spcPct val="90000"/>
            </a:lnSpc>
            <a:spcBef>
              <a:spcPct val="0"/>
            </a:spcBef>
            <a:spcAft>
              <a:spcPct val="15000"/>
            </a:spcAft>
            <a:buChar char="•"/>
          </a:pPr>
          <a:r>
            <a:rPr lang="en-IE" sz="3100" kern="1200"/>
            <a:t>Negotiation arrangements</a:t>
          </a:r>
        </a:p>
        <a:p>
          <a:pPr marL="285750" lvl="1" indent="-285750" algn="l" defTabSz="1377950">
            <a:lnSpc>
              <a:spcPct val="90000"/>
            </a:lnSpc>
            <a:spcBef>
              <a:spcPct val="0"/>
            </a:spcBef>
            <a:spcAft>
              <a:spcPct val="15000"/>
            </a:spcAft>
            <a:buChar char="•"/>
          </a:pPr>
          <a:r>
            <a:rPr lang="en-IE" sz="3100" kern="1200"/>
            <a:t>Symbols</a:t>
          </a:r>
        </a:p>
      </dsp:txBody>
      <dsp:txXfrm>
        <a:off x="4383989" y="1192320"/>
        <a:ext cx="3845569" cy="327615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1B823D-F929-436E-8988-DFAAC5389A73}">
      <dsp:nvSpPr>
        <dsp:cNvPr id="0" name=""/>
        <dsp:cNvSpPr/>
      </dsp:nvSpPr>
      <dsp:spPr>
        <a:xfrm>
          <a:off x="42" y="7819"/>
          <a:ext cx="4087837" cy="489600"/>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IE" sz="2000" b="1" kern="1200" dirty="0"/>
            <a:t>Within Organisations</a:t>
          </a:r>
        </a:p>
      </dsp:txBody>
      <dsp:txXfrm>
        <a:off x="42" y="7819"/>
        <a:ext cx="4087837" cy="489600"/>
      </dsp:txXfrm>
    </dsp:sp>
    <dsp:sp modelId="{56EC3ADC-2D57-44EA-9780-4DFE193AEAC2}">
      <dsp:nvSpPr>
        <dsp:cNvPr id="0" name=""/>
        <dsp:cNvSpPr/>
      </dsp:nvSpPr>
      <dsp:spPr>
        <a:xfrm>
          <a:off x="42" y="497419"/>
          <a:ext cx="4087837" cy="3359880"/>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IE" sz="1700" kern="1200" dirty="0"/>
            <a:t>Hierarchy (formal power) e.g. autocratic decision-making</a:t>
          </a:r>
        </a:p>
        <a:p>
          <a:pPr marL="171450" lvl="1" indent="-171450" algn="l" defTabSz="755650">
            <a:lnSpc>
              <a:spcPct val="90000"/>
            </a:lnSpc>
            <a:spcBef>
              <a:spcPct val="0"/>
            </a:spcBef>
            <a:spcAft>
              <a:spcPct val="15000"/>
            </a:spcAft>
            <a:buChar char="•"/>
          </a:pPr>
          <a:r>
            <a:rPr lang="en-IE" sz="1700" kern="1200" dirty="0"/>
            <a:t>Influence (informal power) e.g. charismatic leadership</a:t>
          </a:r>
        </a:p>
        <a:p>
          <a:pPr marL="171450" lvl="1" indent="-171450" algn="l" defTabSz="755650">
            <a:lnSpc>
              <a:spcPct val="90000"/>
            </a:lnSpc>
            <a:spcBef>
              <a:spcPct val="0"/>
            </a:spcBef>
            <a:spcAft>
              <a:spcPct val="15000"/>
            </a:spcAft>
            <a:buChar char="•"/>
          </a:pPr>
          <a:r>
            <a:rPr lang="en-IE" sz="1700" kern="1200" dirty="0"/>
            <a:t>Control of strategic resources e.g. strategic products</a:t>
          </a:r>
        </a:p>
        <a:p>
          <a:pPr marL="171450" lvl="1" indent="-171450" algn="l" defTabSz="755650">
            <a:lnSpc>
              <a:spcPct val="90000"/>
            </a:lnSpc>
            <a:spcBef>
              <a:spcPct val="0"/>
            </a:spcBef>
            <a:spcAft>
              <a:spcPct val="15000"/>
            </a:spcAft>
            <a:buChar char="•"/>
          </a:pPr>
          <a:r>
            <a:rPr lang="en-IE" sz="1700" kern="1200"/>
            <a:t>Possession of knowledge and skills, e.g. computer specialists</a:t>
          </a:r>
        </a:p>
        <a:p>
          <a:pPr marL="171450" lvl="1" indent="-171450" algn="l" defTabSz="755650">
            <a:lnSpc>
              <a:spcPct val="90000"/>
            </a:lnSpc>
            <a:spcBef>
              <a:spcPct val="0"/>
            </a:spcBef>
            <a:spcAft>
              <a:spcPct val="15000"/>
            </a:spcAft>
            <a:buChar char="•"/>
          </a:pPr>
          <a:r>
            <a:rPr lang="en-IE" sz="1700" kern="1200"/>
            <a:t>Controls of the human environment e.g. negotiation skills</a:t>
          </a:r>
        </a:p>
        <a:p>
          <a:pPr marL="171450" lvl="1" indent="-171450" algn="l" defTabSz="755650">
            <a:lnSpc>
              <a:spcPct val="90000"/>
            </a:lnSpc>
            <a:spcBef>
              <a:spcPct val="0"/>
            </a:spcBef>
            <a:spcAft>
              <a:spcPct val="15000"/>
            </a:spcAft>
            <a:buChar char="•"/>
          </a:pPr>
          <a:r>
            <a:rPr lang="en-IE" sz="1700" kern="1200"/>
            <a:t>Involvement in strategy implementation, e.g. by exercising discretion</a:t>
          </a:r>
        </a:p>
      </dsp:txBody>
      <dsp:txXfrm>
        <a:off x="42" y="497419"/>
        <a:ext cx="4087837" cy="3359880"/>
      </dsp:txXfrm>
    </dsp:sp>
    <dsp:sp modelId="{70CCBBAA-139B-40F7-B8A8-00F127F1071E}">
      <dsp:nvSpPr>
        <dsp:cNvPr id="0" name=""/>
        <dsp:cNvSpPr/>
      </dsp:nvSpPr>
      <dsp:spPr>
        <a:xfrm>
          <a:off x="4660177" y="7819"/>
          <a:ext cx="4087837" cy="489600"/>
        </a:xfrm>
        <a:prstGeom prst="rect">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IE" sz="2000" b="1" kern="1200" dirty="0"/>
            <a:t>For External Stakeholders</a:t>
          </a:r>
        </a:p>
      </dsp:txBody>
      <dsp:txXfrm>
        <a:off x="4660177" y="7819"/>
        <a:ext cx="4087837" cy="489600"/>
      </dsp:txXfrm>
    </dsp:sp>
    <dsp:sp modelId="{FA682D93-EE65-40FB-9DF4-F2AEC40D4D65}">
      <dsp:nvSpPr>
        <dsp:cNvPr id="0" name=""/>
        <dsp:cNvSpPr/>
      </dsp:nvSpPr>
      <dsp:spPr>
        <a:xfrm>
          <a:off x="4660177" y="497419"/>
          <a:ext cx="4087837" cy="3359880"/>
        </a:xfrm>
        <a:prstGeom prst="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IE" sz="1700" kern="1200"/>
            <a:t>Control of strategic resources e.g. materials, labour, finances</a:t>
          </a:r>
        </a:p>
        <a:p>
          <a:pPr marL="171450" lvl="1" indent="-171450" algn="l" defTabSz="755650">
            <a:lnSpc>
              <a:spcPct val="90000"/>
            </a:lnSpc>
            <a:spcBef>
              <a:spcPct val="0"/>
            </a:spcBef>
            <a:spcAft>
              <a:spcPct val="15000"/>
            </a:spcAft>
            <a:buChar char="•"/>
          </a:pPr>
          <a:r>
            <a:rPr lang="en-IE" sz="1700" kern="1200"/>
            <a:t>Involvement in strategy implementation e.g. distribution outlets, agents</a:t>
          </a:r>
        </a:p>
        <a:p>
          <a:pPr marL="171450" lvl="1" indent="-171450" algn="l" defTabSz="755650">
            <a:lnSpc>
              <a:spcPct val="90000"/>
            </a:lnSpc>
            <a:spcBef>
              <a:spcPct val="0"/>
            </a:spcBef>
            <a:spcAft>
              <a:spcPct val="15000"/>
            </a:spcAft>
            <a:buChar char="•"/>
          </a:pPr>
          <a:r>
            <a:rPr lang="en-IE" sz="1700" kern="1200"/>
            <a:t>Possession of knowledge or skills, e.g. subcontractors, partners</a:t>
          </a:r>
        </a:p>
        <a:p>
          <a:pPr marL="171450" lvl="1" indent="-171450" algn="l" defTabSz="755650">
            <a:lnSpc>
              <a:spcPct val="90000"/>
            </a:lnSpc>
            <a:spcBef>
              <a:spcPct val="0"/>
            </a:spcBef>
            <a:spcAft>
              <a:spcPct val="15000"/>
            </a:spcAft>
            <a:buChar char="•"/>
          </a:pPr>
          <a:r>
            <a:rPr lang="en-IE" sz="1700" kern="1200"/>
            <a:t>Through internal links, e.g. informal influence</a:t>
          </a:r>
        </a:p>
      </dsp:txBody>
      <dsp:txXfrm>
        <a:off x="4660177" y="497419"/>
        <a:ext cx="4087837" cy="335988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F51694-D565-4A96-8F71-B705113FC8B2}">
      <dsp:nvSpPr>
        <dsp:cNvPr id="0" name=""/>
        <dsp:cNvSpPr/>
      </dsp:nvSpPr>
      <dsp:spPr>
        <a:xfrm>
          <a:off x="2207" y="0"/>
          <a:ext cx="3435027" cy="4351338"/>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t" anchorCtr="1">
          <a:noAutofit/>
        </a:bodyPr>
        <a:lstStyle/>
        <a:p>
          <a:pPr marL="0" lvl="0" indent="0" algn="ctr" defTabSz="933450">
            <a:lnSpc>
              <a:spcPct val="90000"/>
            </a:lnSpc>
            <a:spcBef>
              <a:spcPct val="0"/>
            </a:spcBef>
            <a:spcAft>
              <a:spcPct val="35000"/>
            </a:spcAft>
            <a:buNone/>
          </a:pPr>
          <a:r>
            <a:rPr lang="en-GB" sz="2100" b="1" i="0" kern="1200" baseline="0" dirty="0"/>
            <a:t>Thinking </a:t>
          </a:r>
          <a:endParaRPr lang="en-IE" sz="2100" b="1" kern="1200" dirty="0"/>
        </a:p>
        <a:p>
          <a:pPr marL="171450" lvl="1" indent="-171450" algn="l" defTabSz="711200">
            <a:lnSpc>
              <a:spcPct val="90000"/>
            </a:lnSpc>
            <a:spcBef>
              <a:spcPct val="0"/>
            </a:spcBef>
            <a:spcAft>
              <a:spcPct val="15000"/>
            </a:spcAft>
            <a:buChar char="•"/>
          </a:pPr>
          <a:r>
            <a:rPr lang="en-GB" sz="1600" b="0" i="0" kern="1200" baseline="0" dirty="0"/>
            <a:t>Plant – source of ideas &amp; vital spark</a:t>
          </a:r>
          <a:endParaRPr lang="en-IE" sz="1600" kern="1200" dirty="0"/>
        </a:p>
        <a:p>
          <a:pPr marL="171450" lvl="1" indent="-171450" algn="l" defTabSz="711200">
            <a:lnSpc>
              <a:spcPct val="90000"/>
            </a:lnSpc>
            <a:spcBef>
              <a:spcPct val="0"/>
            </a:spcBef>
            <a:spcAft>
              <a:spcPct val="15000"/>
            </a:spcAft>
            <a:buChar char="•"/>
          </a:pPr>
          <a:r>
            <a:rPr lang="en-IE" sz="1600" b="0" i="0" kern="1200" baseline="0"/>
            <a:t>Monitor Evaluator – ‘rock’</a:t>
          </a:r>
          <a:endParaRPr lang="en-IE" sz="1600" kern="1200"/>
        </a:p>
        <a:p>
          <a:pPr marL="171450" lvl="1" indent="-171450" algn="l" defTabSz="711200">
            <a:lnSpc>
              <a:spcPct val="90000"/>
            </a:lnSpc>
            <a:spcBef>
              <a:spcPct val="0"/>
            </a:spcBef>
            <a:spcAft>
              <a:spcPct val="15000"/>
            </a:spcAft>
            <a:buChar char="•"/>
          </a:pPr>
          <a:r>
            <a:rPr lang="en-GB" sz="1600" b="0" i="0" kern="1200" baseline="0"/>
            <a:t>Specialist – source of technical knowledge</a:t>
          </a:r>
          <a:endParaRPr lang="en-IE" sz="1600" kern="1200"/>
        </a:p>
      </dsp:txBody>
      <dsp:txXfrm>
        <a:off x="2207" y="1740535"/>
        <a:ext cx="3435027" cy="1740535"/>
      </dsp:txXfrm>
    </dsp:sp>
    <dsp:sp modelId="{C2EDF49C-5A92-417C-8DC9-0F98B6863DE1}">
      <dsp:nvSpPr>
        <dsp:cNvPr id="0" name=""/>
        <dsp:cNvSpPr/>
      </dsp:nvSpPr>
      <dsp:spPr>
        <a:xfrm>
          <a:off x="995223" y="261080"/>
          <a:ext cx="1448995" cy="1448995"/>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C7B34C7-81DF-45F2-AC43-47395E00408B}">
      <dsp:nvSpPr>
        <dsp:cNvPr id="0" name=""/>
        <dsp:cNvSpPr/>
      </dsp:nvSpPr>
      <dsp:spPr>
        <a:xfrm>
          <a:off x="3540286" y="0"/>
          <a:ext cx="3435027" cy="4351338"/>
        </a:xfrm>
        <a:prstGeom prst="roundRect">
          <a:avLst>
            <a:gd name="adj" fmla="val 10000"/>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t" anchorCtr="1">
          <a:noAutofit/>
        </a:bodyPr>
        <a:lstStyle/>
        <a:p>
          <a:pPr marL="0" lvl="0" indent="0" algn="ctr" defTabSz="933450">
            <a:lnSpc>
              <a:spcPct val="90000"/>
            </a:lnSpc>
            <a:spcBef>
              <a:spcPct val="0"/>
            </a:spcBef>
            <a:spcAft>
              <a:spcPct val="35000"/>
            </a:spcAft>
            <a:buNone/>
          </a:pPr>
          <a:r>
            <a:rPr lang="en-IE" sz="2100" b="1" i="0" kern="1200" baseline="0" dirty="0"/>
            <a:t>People</a:t>
          </a:r>
          <a:endParaRPr lang="en-IE" sz="2100" b="1" kern="1200" dirty="0"/>
        </a:p>
        <a:p>
          <a:pPr marL="171450" lvl="1" indent="-171450" algn="l" defTabSz="711200">
            <a:lnSpc>
              <a:spcPct val="90000"/>
            </a:lnSpc>
            <a:spcBef>
              <a:spcPct val="0"/>
            </a:spcBef>
            <a:spcAft>
              <a:spcPct val="15000"/>
            </a:spcAft>
            <a:buChar char="•"/>
          </a:pPr>
          <a:r>
            <a:rPr lang="en-IE" sz="1600" b="0" i="0" kern="1200" baseline="0" dirty="0"/>
            <a:t>Coordinator – natural chairman</a:t>
          </a:r>
          <a:endParaRPr lang="en-IE" sz="1600" kern="1200" dirty="0"/>
        </a:p>
        <a:p>
          <a:pPr marL="171450" lvl="1" indent="-171450" algn="l" defTabSz="711200">
            <a:lnSpc>
              <a:spcPct val="90000"/>
            </a:lnSpc>
            <a:spcBef>
              <a:spcPct val="0"/>
            </a:spcBef>
            <a:spcAft>
              <a:spcPct val="15000"/>
            </a:spcAft>
            <a:buChar char="•"/>
          </a:pPr>
          <a:r>
            <a:rPr lang="en-IE" sz="1600" b="0" i="0" kern="1200" baseline="0"/>
            <a:t>Teamworker – counsellor</a:t>
          </a:r>
          <a:endParaRPr lang="en-IE" sz="1600" kern="1200"/>
        </a:p>
        <a:p>
          <a:pPr marL="171450" lvl="1" indent="-171450" algn="l" defTabSz="711200">
            <a:lnSpc>
              <a:spcPct val="90000"/>
            </a:lnSpc>
            <a:spcBef>
              <a:spcPct val="0"/>
            </a:spcBef>
            <a:spcAft>
              <a:spcPct val="15000"/>
            </a:spcAft>
            <a:buChar char="•"/>
          </a:pPr>
          <a:r>
            <a:rPr lang="en-IE" sz="1600" b="0" i="0" kern="1200" baseline="0"/>
            <a:t>Resource Investigator – ‘fixer’</a:t>
          </a:r>
          <a:endParaRPr lang="en-IE" sz="1600" kern="1200"/>
        </a:p>
      </dsp:txBody>
      <dsp:txXfrm>
        <a:off x="3540286" y="1740535"/>
        <a:ext cx="3435027" cy="1740535"/>
      </dsp:txXfrm>
    </dsp:sp>
    <dsp:sp modelId="{FE289F2F-CA75-474E-9B6C-1B01D183A20D}">
      <dsp:nvSpPr>
        <dsp:cNvPr id="0" name=""/>
        <dsp:cNvSpPr/>
      </dsp:nvSpPr>
      <dsp:spPr>
        <a:xfrm>
          <a:off x="4533302" y="261080"/>
          <a:ext cx="1448995" cy="1448995"/>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3F913C4-7261-4E87-902C-A78300C8A7A0}">
      <dsp:nvSpPr>
        <dsp:cNvPr id="0" name=""/>
        <dsp:cNvSpPr/>
      </dsp:nvSpPr>
      <dsp:spPr>
        <a:xfrm>
          <a:off x="7078364" y="0"/>
          <a:ext cx="3435027" cy="4351338"/>
        </a:xfrm>
        <a:prstGeom prst="roundRect">
          <a:avLst>
            <a:gd name="adj" fmla="val 1000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t" anchorCtr="1">
          <a:noAutofit/>
        </a:bodyPr>
        <a:lstStyle/>
        <a:p>
          <a:pPr marL="0" lvl="0" indent="0" algn="ctr" defTabSz="933450">
            <a:lnSpc>
              <a:spcPct val="90000"/>
            </a:lnSpc>
            <a:spcBef>
              <a:spcPct val="0"/>
            </a:spcBef>
            <a:spcAft>
              <a:spcPct val="35000"/>
            </a:spcAft>
            <a:buNone/>
          </a:pPr>
          <a:r>
            <a:rPr lang="en-IE" sz="2100" b="1" i="0" kern="1200" baseline="0" dirty="0"/>
            <a:t>Action</a:t>
          </a:r>
          <a:endParaRPr lang="en-IE" sz="2100" b="1" kern="1200" dirty="0"/>
        </a:p>
        <a:p>
          <a:pPr marL="171450" lvl="1" indent="-171450" algn="l" defTabSz="711200">
            <a:lnSpc>
              <a:spcPct val="90000"/>
            </a:lnSpc>
            <a:spcBef>
              <a:spcPct val="0"/>
            </a:spcBef>
            <a:spcAft>
              <a:spcPct val="15000"/>
            </a:spcAft>
            <a:buChar char="•"/>
          </a:pPr>
          <a:r>
            <a:rPr lang="en-IE" sz="1600" b="0" i="0" kern="1200" baseline="0" dirty="0"/>
            <a:t>Shaper – self-elected leader</a:t>
          </a:r>
          <a:endParaRPr lang="en-IE" sz="1600" kern="1200" dirty="0"/>
        </a:p>
        <a:p>
          <a:pPr marL="171450" lvl="1" indent="-171450" algn="l" defTabSz="711200">
            <a:lnSpc>
              <a:spcPct val="90000"/>
            </a:lnSpc>
            <a:spcBef>
              <a:spcPct val="0"/>
            </a:spcBef>
            <a:spcAft>
              <a:spcPct val="15000"/>
            </a:spcAft>
            <a:buChar char="•"/>
          </a:pPr>
          <a:r>
            <a:rPr lang="en-IE" sz="1600" b="0" i="0" kern="1200" baseline="0"/>
            <a:t>Implementer – ‘workhorse’</a:t>
          </a:r>
          <a:endParaRPr lang="en-IE" sz="1600" kern="1200"/>
        </a:p>
        <a:p>
          <a:pPr marL="171450" lvl="1" indent="-171450" algn="l" defTabSz="711200">
            <a:lnSpc>
              <a:spcPct val="90000"/>
            </a:lnSpc>
            <a:spcBef>
              <a:spcPct val="0"/>
            </a:spcBef>
            <a:spcAft>
              <a:spcPct val="15000"/>
            </a:spcAft>
            <a:buChar char="•"/>
          </a:pPr>
          <a:r>
            <a:rPr lang="en-IE" sz="1600" b="0" i="0" kern="1200" baseline="0"/>
            <a:t>Completer Finisher – ‘worry-guts’</a:t>
          </a:r>
          <a:endParaRPr lang="en-IE" sz="1600" kern="1200"/>
        </a:p>
      </dsp:txBody>
      <dsp:txXfrm>
        <a:off x="7078364" y="1740535"/>
        <a:ext cx="3435027" cy="1740535"/>
      </dsp:txXfrm>
    </dsp:sp>
    <dsp:sp modelId="{D71ED08C-D98E-4189-8194-68FCDCAF7219}">
      <dsp:nvSpPr>
        <dsp:cNvPr id="0" name=""/>
        <dsp:cNvSpPr/>
      </dsp:nvSpPr>
      <dsp:spPr>
        <a:xfrm>
          <a:off x="8071380" y="261080"/>
          <a:ext cx="1448995" cy="1448995"/>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3D0C053-A9E6-41D9-AD23-0D732A3BF2DA}">
      <dsp:nvSpPr>
        <dsp:cNvPr id="0" name=""/>
        <dsp:cNvSpPr/>
      </dsp:nvSpPr>
      <dsp:spPr>
        <a:xfrm>
          <a:off x="420623" y="3481070"/>
          <a:ext cx="9674352" cy="652700"/>
        </a:xfrm>
        <a:prstGeom prst="leftRightArrow">
          <a:avLst/>
        </a:prstGeom>
        <a:solidFill>
          <a:schemeClr val="accent5">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BCEF3C-056F-414E-BDC9-E1F0B96C8061}" type="datetimeFigureOut">
              <a:rPr lang="en-IE" smtClean="0"/>
              <a:t>28/06/2021</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89B332-A0A9-4359-B16A-DB27DF836742}" type="slidenum">
              <a:rPr lang="en-IE" smtClean="0"/>
              <a:t>‹#›</a:t>
            </a:fld>
            <a:endParaRPr lang="en-IE"/>
          </a:p>
        </p:txBody>
      </p:sp>
    </p:spTree>
    <p:extLst>
      <p:ext uri="{BB962C8B-B14F-4D97-AF65-F5344CB8AC3E}">
        <p14:creationId xmlns:p14="http://schemas.microsoft.com/office/powerpoint/2010/main" val="14099860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A674C-DFB0-418E-B336-7472DD37097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604A0FB7-41BC-405D-A5EC-008F04B041E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C19D92CA-EC6B-4C4D-9FCF-7A1F02D63451}"/>
              </a:ext>
            </a:extLst>
          </p:cNvPr>
          <p:cNvSpPr>
            <a:spLocks noGrp="1"/>
          </p:cNvSpPr>
          <p:nvPr>
            <p:ph type="dt" sz="half" idx="10"/>
          </p:nvPr>
        </p:nvSpPr>
        <p:spPr/>
        <p:txBody>
          <a:bodyPr/>
          <a:lstStyle/>
          <a:p>
            <a:fld id="{98553FED-5B93-4470-9BF4-A19628526C4A}" type="datetimeFigureOut">
              <a:rPr lang="en-IE" smtClean="0"/>
              <a:t>28/06/2021</a:t>
            </a:fld>
            <a:endParaRPr lang="en-IE"/>
          </a:p>
        </p:txBody>
      </p:sp>
      <p:sp>
        <p:nvSpPr>
          <p:cNvPr id="5" name="Footer Placeholder 4">
            <a:extLst>
              <a:ext uri="{FF2B5EF4-FFF2-40B4-BE49-F238E27FC236}">
                <a16:creationId xmlns:a16="http://schemas.microsoft.com/office/drawing/2014/main" id="{D22B7A38-F603-44B2-96EC-C30CF1B6F784}"/>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D9EC5557-4688-4FBF-A5CC-EEE54956FCE9}"/>
              </a:ext>
            </a:extLst>
          </p:cNvPr>
          <p:cNvSpPr>
            <a:spLocks noGrp="1"/>
          </p:cNvSpPr>
          <p:nvPr>
            <p:ph type="sldNum" sz="quarter" idx="12"/>
          </p:nvPr>
        </p:nvSpPr>
        <p:spPr/>
        <p:txBody>
          <a:bodyPr/>
          <a:lstStyle/>
          <a:p>
            <a:fld id="{17F74165-1537-4DE3-912F-13DF5694EB8C}" type="slidenum">
              <a:rPr lang="en-IE" smtClean="0"/>
              <a:t>‹#›</a:t>
            </a:fld>
            <a:endParaRPr lang="en-IE"/>
          </a:p>
        </p:txBody>
      </p:sp>
    </p:spTree>
    <p:extLst>
      <p:ext uri="{BB962C8B-B14F-4D97-AF65-F5344CB8AC3E}">
        <p14:creationId xmlns:p14="http://schemas.microsoft.com/office/powerpoint/2010/main" val="9659162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872A3-16AD-4753-8567-B6A90275809D}"/>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E3209E9E-D0EC-4DBB-BECA-321BD0702A1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83DE1329-B304-4361-96EA-F7277CE43958}"/>
              </a:ext>
            </a:extLst>
          </p:cNvPr>
          <p:cNvSpPr>
            <a:spLocks noGrp="1"/>
          </p:cNvSpPr>
          <p:nvPr>
            <p:ph type="dt" sz="half" idx="10"/>
          </p:nvPr>
        </p:nvSpPr>
        <p:spPr/>
        <p:txBody>
          <a:bodyPr/>
          <a:lstStyle/>
          <a:p>
            <a:fld id="{98553FED-5B93-4470-9BF4-A19628526C4A}" type="datetimeFigureOut">
              <a:rPr lang="en-IE" smtClean="0"/>
              <a:t>28/06/2021</a:t>
            </a:fld>
            <a:endParaRPr lang="en-IE"/>
          </a:p>
        </p:txBody>
      </p:sp>
      <p:sp>
        <p:nvSpPr>
          <p:cNvPr id="5" name="Footer Placeholder 4">
            <a:extLst>
              <a:ext uri="{FF2B5EF4-FFF2-40B4-BE49-F238E27FC236}">
                <a16:creationId xmlns:a16="http://schemas.microsoft.com/office/drawing/2014/main" id="{F9F066A9-D20B-48B6-BBDF-97F40332D182}"/>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53E9581F-5095-4B00-A72B-4559A2A54C25}"/>
              </a:ext>
            </a:extLst>
          </p:cNvPr>
          <p:cNvSpPr>
            <a:spLocks noGrp="1"/>
          </p:cNvSpPr>
          <p:nvPr>
            <p:ph type="sldNum" sz="quarter" idx="12"/>
          </p:nvPr>
        </p:nvSpPr>
        <p:spPr/>
        <p:txBody>
          <a:bodyPr/>
          <a:lstStyle/>
          <a:p>
            <a:fld id="{17F74165-1537-4DE3-912F-13DF5694EB8C}" type="slidenum">
              <a:rPr lang="en-IE" smtClean="0"/>
              <a:t>‹#›</a:t>
            </a:fld>
            <a:endParaRPr lang="en-IE"/>
          </a:p>
        </p:txBody>
      </p:sp>
    </p:spTree>
    <p:extLst>
      <p:ext uri="{BB962C8B-B14F-4D97-AF65-F5344CB8AC3E}">
        <p14:creationId xmlns:p14="http://schemas.microsoft.com/office/powerpoint/2010/main" val="14730341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E885FB-35A5-4171-A23B-FBC856CF00D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A5C929E4-B692-4F31-B14C-09362B64385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70EDE93B-C065-4148-90EE-219074CD6796}"/>
              </a:ext>
            </a:extLst>
          </p:cNvPr>
          <p:cNvSpPr>
            <a:spLocks noGrp="1"/>
          </p:cNvSpPr>
          <p:nvPr>
            <p:ph type="dt" sz="half" idx="10"/>
          </p:nvPr>
        </p:nvSpPr>
        <p:spPr/>
        <p:txBody>
          <a:bodyPr/>
          <a:lstStyle/>
          <a:p>
            <a:fld id="{98553FED-5B93-4470-9BF4-A19628526C4A}" type="datetimeFigureOut">
              <a:rPr lang="en-IE" smtClean="0"/>
              <a:t>28/06/2021</a:t>
            </a:fld>
            <a:endParaRPr lang="en-IE"/>
          </a:p>
        </p:txBody>
      </p:sp>
      <p:sp>
        <p:nvSpPr>
          <p:cNvPr id="5" name="Footer Placeholder 4">
            <a:extLst>
              <a:ext uri="{FF2B5EF4-FFF2-40B4-BE49-F238E27FC236}">
                <a16:creationId xmlns:a16="http://schemas.microsoft.com/office/drawing/2014/main" id="{8B74B264-0BF4-4F7A-B607-138BE96BD627}"/>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30470D56-8A38-4379-8277-D18A2F2551C5}"/>
              </a:ext>
            </a:extLst>
          </p:cNvPr>
          <p:cNvSpPr>
            <a:spLocks noGrp="1"/>
          </p:cNvSpPr>
          <p:nvPr>
            <p:ph type="sldNum" sz="quarter" idx="12"/>
          </p:nvPr>
        </p:nvSpPr>
        <p:spPr/>
        <p:txBody>
          <a:bodyPr/>
          <a:lstStyle/>
          <a:p>
            <a:fld id="{17F74165-1537-4DE3-912F-13DF5694EB8C}" type="slidenum">
              <a:rPr lang="en-IE" smtClean="0"/>
              <a:t>‹#›</a:t>
            </a:fld>
            <a:endParaRPr lang="en-IE"/>
          </a:p>
        </p:txBody>
      </p:sp>
    </p:spTree>
    <p:extLst>
      <p:ext uri="{BB962C8B-B14F-4D97-AF65-F5344CB8AC3E}">
        <p14:creationId xmlns:p14="http://schemas.microsoft.com/office/powerpoint/2010/main" val="10063765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314AB-59DF-4F64-B386-CA07867D5B68}"/>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A1D89714-8CA9-49B1-A99B-70480FAD50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0AD33F76-9400-4875-A914-CF36063DE85E}"/>
              </a:ext>
            </a:extLst>
          </p:cNvPr>
          <p:cNvSpPr>
            <a:spLocks noGrp="1"/>
          </p:cNvSpPr>
          <p:nvPr>
            <p:ph type="dt" sz="half" idx="10"/>
          </p:nvPr>
        </p:nvSpPr>
        <p:spPr/>
        <p:txBody>
          <a:bodyPr/>
          <a:lstStyle/>
          <a:p>
            <a:fld id="{98553FED-5B93-4470-9BF4-A19628526C4A}" type="datetimeFigureOut">
              <a:rPr lang="en-IE" smtClean="0"/>
              <a:t>28/06/2021</a:t>
            </a:fld>
            <a:endParaRPr lang="en-IE"/>
          </a:p>
        </p:txBody>
      </p:sp>
      <p:sp>
        <p:nvSpPr>
          <p:cNvPr id="5" name="Footer Placeholder 4">
            <a:extLst>
              <a:ext uri="{FF2B5EF4-FFF2-40B4-BE49-F238E27FC236}">
                <a16:creationId xmlns:a16="http://schemas.microsoft.com/office/drawing/2014/main" id="{BB2AEB4E-D177-49CC-BDE3-4C3AA945C404}"/>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4AE2D5EB-1879-472C-895A-B3337A9AC3F5}"/>
              </a:ext>
            </a:extLst>
          </p:cNvPr>
          <p:cNvSpPr>
            <a:spLocks noGrp="1"/>
          </p:cNvSpPr>
          <p:nvPr>
            <p:ph type="sldNum" sz="quarter" idx="12"/>
          </p:nvPr>
        </p:nvSpPr>
        <p:spPr/>
        <p:txBody>
          <a:bodyPr/>
          <a:lstStyle/>
          <a:p>
            <a:fld id="{17F74165-1537-4DE3-912F-13DF5694EB8C}" type="slidenum">
              <a:rPr lang="en-IE" smtClean="0"/>
              <a:t>‹#›</a:t>
            </a:fld>
            <a:endParaRPr lang="en-IE"/>
          </a:p>
        </p:txBody>
      </p:sp>
    </p:spTree>
    <p:extLst>
      <p:ext uri="{BB962C8B-B14F-4D97-AF65-F5344CB8AC3E}">
        <p14:creationId xmlns:p14="http://schemas.microsoft.com/office/powerpoint/2010/main" val="9912430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B1C8E-2ECE-4C0B-A695-C47BB564DC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8BC35B3C-12A6-4D8D-A2CA-09B8AF3F487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C05652-6ECE-429A-8B03-77D690CEA6B8}"/>
              </a:ext>
            </a:extLst>
          </p:cNvPr>
          <p:cNvSpPr>
            <a:spLocks noGrp="1"/>
          </p:cNvSpPr>
          <p:nvPr>
            <p:ph type="dt" sz="half" idx="10"/>
          </p:nvPr>
        </p:nvSpPr>
        <p:spPr/>
        <p:txBody>
          <a:bodyPr/>
          <a:lstStyle/>
          <a:p>
            <a:fld id="{98553FED-5B93-4470-9BF4-A19628526C4A}" type="datetimeFigureOut">
              <a:rPr lang="en-IE" smtClean="0"/>
              <a:t>28/06/2021</a:t>
            </a:fld>
            <a:endParaRPr lang="en-IE"/>
          </a:p>
        </p:txBody>
      </p:sp>
      <p:sp>
        <p:nvSpPr>
          <p:cNvPr id="5" name="Footer Placeholder 4">
            <a:extLst>
              <a:ext uri="{FF2B5EF4-FFF2-40B4-BE49-F238E27FC236}">
                <a16:creationId xmlns:a16="http://schemas.microsoft.com/office/drawing/2014/main" id="{37970A2B-75D0-4527-857C-7B8D401DA047}"/>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C7CDFE9C-DB45-4E9C-8FE5-93E55D61D50E}"/>
              </a:ext>
            </a:extLst>
          </p:cNvPr>
          <p:cNvSpPr>
            <a:spLocks noGrp="1"/>
          </p:cNvSpPr>
          <p:nvPr>
            <p:ph type="sldNum" sz="quarter" idx="12"/>
          </p:nvPr>
        </p:nvSpPr>
        <p:spPr/>
        <p:txBody>
          <a:bodyPr/>
          <a:lstStyle/>
          <a:p>
            <a:fld id="{17F74165-1537-4DE3-912F-13DF5694EB8C}" type="slidenum">
              <a:rPr lang="en-IE" smtClean="0"/>
              <a:t>‹#›</a:t>
            </a:fld>
            <a:endParaRPr lang="en-IE"/>
          </a:p>
        </p:txBody>
      </p:sp>
    </p:spTree>
    <p:extLst>
      <p:ext uri="{BB962C8B-B14F-4D97-AF65-F5344CB8AC3E}">
        <p14:creationId xmlns:p14="http://schemas.microsoft.com/office/powerpoint/2010/main" val="40290622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26C80-DAA9-4598-A37D-A942E75730F1}"/>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33898644-A6DD-4887-BDD1-5D57CFE42A1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87A3B2E9-929A-471E-BBF3-618E07FDA22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7F68DFC2-8FFB-4898-BF1B-011C857FE6BE}"/>
              </a:ext>
            </a:extLst>
          </p:cNvPr>
          <p:cNvSpPr>
            <a:spLocks noGrp="1"/>
          </p:cNvSpPr>
          <p:nvPr>
            <p:ph type="dt" sz="half" idx="10"/>
          </p:nvPr>
        </p:nvSpPr>
        <p:spPr/>
        <p:txBody>
          <a:bodyPr/>
          <a:lstStyle/>
          <a:p>
            <a:fld id="{98553FED-5B93-4470-9BF4-A19628526C4A}" type="datetimeFigureOut">
              <a:rPr lang="en-IE" smtClean="0"/>
              <a:t>28/06/2021</a:t>
            </a:fld>
            <a:endParaRPr lang="en-IE"/>
          </a:p>
        </p:txBody>
      </p:sp>
      <p:sp>
        <p:nvSpPr>
          <p:cNvPr id="6" name="Footer Placeholder 5">
            <a:extLst>
              <a:ext uri="{FF2B5EF4-FFF2-40B4-BE49-F238E27FC236}">
                <a16:creationId xmlns:a16="http://schemas.microsoft.com/office/drawing/2014/main" id="{B7102306-3433-4692-B2F2-0EE5BF9D68BD}"/>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9753384B-CED7-43E0-A974-C6550CF5ECC2}"/>
              </a:ext>
            </a:extLst>
          </p:cNvPr>
          <p:cNvSpPr>
            <a:spLocks noGrp="1"/>
          </p:cNvSpPr>
          <p:nvPr>
            <p:ph type="sldNum" sz="quarter" idx="12"/>
          </p:nvPr>
        </p:nvSpPr>
        <p:spPr/>
        <p:txBody>
          <a:bodyPr/>
          <a:lstStyle/>
          <a:p>
            <a:fld id="{17F74165-1537-4DE3-912F-13DF5694EB8C}" type="slidenum">
              <a:rPr lang="en-IE" smtClean="0"/>
              <a:t>‹#›</a:t>
            </a:fld>
            <a:endParaRPr lang="en-IE"/>
          </a:p>
        </p:txBody>
      </p:sp>
    </p:spTree>
    <p:extLst>
      <p:ext uri="{BB962C8B-B14F-4D97-AF65-F5344CB8AC3E}">
        <p14:creationId xmlns:p14="http://schemas.microsoft.com/office/powerpoint/2010/main" val="37499345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48A33-F1FA-4EC4-8CEB-E449A93627A4}"/>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735803CC-3AE7-4CC5-809B-C6C69ED849B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0E75D75-E12E-4A3D-A89F-47C5AD6CBCA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E4D6326D-A487-4BBB-8B41-24DFE09781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04EC2F2-3B7A-40D5-B77B-803A0D1A1A4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424B4D8D-8627-4C99-A748-72718785F45D}"/>
              </a:ext>
            </a:extLst>
          </p:cNvPr>
          <p:cNvSpPr>
            <a:spLocks noGrp="1"/>
          </p:cNvSpPr>
          <p:nvPr>
            <p:ph type="dt" sz="half" idx="10"/>
          </p:nvPr>
        </p:nvSpPr>
        <p:spPr/>
        <p:txBody>
          <a:bodyPr/>
          <a:lstStyle/>
          <a:p>
            <a:fld id="{98553FED-5B93-4470-9BF4-A19628526C4A}" type="datetimeFigureOut">
              <a:rPr lang="en-IE" smtClean="0"/>
              <a:t>28/06/2021</a:t>
            </a:fld>
            <a:endParaRPr lang="en-IE"/>
          </a:p>
        </p:txBody>
      </p:sp>
      <p:sp>
        <p:nvSpPr>
          <p:cNvPr id="8" name="Footer Placeholder 7">
            <a:extLst>
              <a:ext uri="{FF2B5EF4-FFF2-40B4-BE49-F238E27FC236}">
                <a16:creationId xmlns:a16="http://schemas.microsoft.com/office/drawing/2014/main" id="{94F6C84D-EE0D-4A6D-B466-82B06A1C6C28}"/>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5C7576B0-FD98-48A4-81CA-AE62EDC28320}"/>
              </a:ext>
            </a:extLst>
          </p:cNvPr>
          <p:cNvSpPr>
            <a:spLocks noGrp="1"/>
          </p:cNvSpPr>
          <p:nvPr>
            <p:ph type="sldNum" sz="quarter" idx="12"/>
          </p:nvPr>
        </p:nvSpPr>
        <p:spPr/>
        <p:txBody>
          <a:bodyPr/>
          <a:lstStyle/>
          <a:p>
            <a:fld id="{17F74165-1537-4DE3-912F-13DF5694EB8C}" type="slidenum">
              <a:rPr lang="en-IE" smtClean="0"/>
              <a:t>‹#›</a:t>
            </a:fld>
            <a:endParaRPr lang="en-IE"/>
          </a:p>
        </p:txBody>
      </p:sp>
    </p:spTree>
    <p:extLst>
      <p:ext uri="{BB962C8B-B14F-4D97-AF65-F5344CB8AC3E}">
        <p14:creationId xmlns:p14="http://schemas.microsoft.com/office/powerpoint/2010/main" val="28892954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0AF6E-EFC2-4F58-9A73-0DFE326FB8E0}"/>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9A9C4B13-FAE6-43EF-A59E-25F5C223C0E1}"/>
              </a:ext>
            </a:extLst>
          </p:cNvPr>
          <p:cNvSpPr>
            <a:spLocks noGrp="1"/>
          </p:cNvSpPr>
          <p:nvPr>
            <p:ph type="dt" sz="half" idx="10"/>
          </p:nvPr>
        </p:nvSpPr>
        <p:spPr/>
        <p:txBody>
          <a:bodyPr/>
          <a:lstStyle/>
          <a:p>
            <a:fld id="{98553FED-5B93-4470-9BF4-A19628526C4A}" type="datetimeFigureOut">
              <a:rPr lang="en-IE" smtClean="0"/>
              <a:t>28/06/2021</a:t>
            </a:fld>
            <a:endParaRPr lang="en-IE"/>
          </a:p>
        </p:txBody>
      </p:sp>
      <p:sp>
        <p:nvSpPr>
          <p:cNvPr id="4" name="Footer Placeholder 3">
            <a:extLst>
              <a:ext uri="{FF2B5EF4-FFF2-40B4-BE49-F238E27FC236}">
                <a16:creationId xmlns:a16="http://schemas.microsoft.com/office/drawing/2014/main" id="{E798AB5E-50F9-474D-BAE5-F8DE5921694D}"/>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1CD5C87D-A1D5-4C5F-BD45-75D14F3B9FDC}"/>
              </a:ext>
            </a:extLst>
          </p:cNvPr>
          <p:cNvSpPr>
            <a:spLocks noGrp="1"/>
          </p:cNvSpPr>
          <p:nvPr>
            <p:ph type="sldNum" sz="quarter" idx="12"/>
          </p:nvPr>
        </p:nvSpPr>
        <p:spPr/>
        <p:txBody>
          <a:bodyPr/>
          <a:lstStyle/>
          <a:p>
            <a:fld id="{17F74165-1537-4DE3-912F-13DF5694EB8C}" type="slidenum">
              <a:rPr lang="en-IE" smtClean="0"/>
              <a:t>‹#›</a:t>
            </a:fld>
            <a:endParaRPr lang="en-IE"/>
          </a:p>
        </p:txBody>
      </p:sp>
    </p:spTree>
    <p:extLst>
      <p:ext uri="{BB962C8B-B14F-4D97-AF65-F5344CB8AC3E}">
        <p14:creationId xmlns:p14="http://schemas.microsoft.com/office/powerpoint/2010/main" val="38683490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DE12C98-1251-45D2-AB7C-1041C956ECE7}"/>
              </a:ext>
            </a:extLst>
          </p:cNvPr>
          <p:cNvSpPr>
            <a:spLocks noGrp="1"/>
          </p:cNvSpPr>
          <p:nvPr>
            <p:ph type="dt" sz="half" idx="10"/>
          </p:nvPr>
        </p:nvSpPr>
        <p:spPr/>
        <p:txBody>
          <a:bodyPr/>
          <a:lstStyle/>
          <a:p>
            <a:fld id="{98553FED-5B93-4470-9BF4-A19628526C4A}" type="datetimeFigureOut">
              <a:rPr lang="en-IE" smtClean="0"/>
              <a:t>28/06/2021</a:t>
            </a:fld>
            <a:endParaRPr lang="en-IE"/>
          </a:p>
        </p:txBody>
      </p:sp>
      <p:sp>
        <p:nvSpPr>
          <p:cNvPr id="3" name="Footer Placeholder 2">
            <a:extLst>
              <a:ext uri="{FF2B5EF4-FFF2-40B4-BE49-F238E27FC236}">
                <a16:creationId xmlns:a16="http://schemas.microsoft.com/office/drawing/2014/main" id="{3CD2D596-A48E-460E-9465-F0D2F6290D21}"/>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D4050931-C8C6-4B85-A09D-7A3029F648C7}"/>
              </a:ext>
            </a:extLst>
          </p:cNvPr>
          <p:cNvSpPr>
            <a:spLocks noGrp="1"/>
          </p:cNvSpPr>
          <p:nvPr>
            <p:ph type="sldNum" sz="quarter" idx="12"/>
          </p:nvPr>
        </p:nvSpPr>
        <p:spPr/>
        <p:txBody>
          <a:bodyPr/>
          <a:lstStyle/>
          <a:p>
            <a:fld id="{17F74165-1537-4DE3-912F-13DF5694EB8C}" type="slidenum">
              <a:rPr lang="en-IE" smtClean="0"/>
              <a:t>‹#›</a:t>
            </a:fld>
            <a:endParaRPr lang="en-IE"/>
          </a:p>
        </p:txBody>
      </p:sp>
    </p:spTree>
    <p:extLst>
      <p:ext uri="{BB962C8B-B14F-4D97-AF65-F5344CB8AC3E}">
        <p14:creationId xmlns:p14="http://schemas.microsoft.com/office/powerpoint/2010/main" val="34764549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D32C9-624A-4252-978F-93D0833C12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1031197E-0C8E-47BB-93E7-F65B9B1DA11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B34D62DD-23B6-43BE-97B5-C207C70654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275231-997C-4A69-829D-A7418B185B9B}"/>
              </a:ext>
            </a:extLst>
          </p:cNvPr>
          <p:cNvSpPr>
            <a:spLocks noGrp="1"/>
          </p:cNvSpPr>
          <p:nvPr>
            <p:ph type="dt" sz="half" idx="10"/>
          </p:nvPr>
        </p:nvSpPr>
        <p:spPr/>
        <p:txBody>
          <a:bodyPr/>
          <a:lstStyle/>
          <a:p>
            <a:fld id="{98553FED-5B93-4470-9BF4-A19628526C4A}" type="datetimeFigureOut">
              <a:rPr lang="en-IE" smtClean="0"/>
              <a:t>28/06/2021</a:t>
            </a:fld>
            <a:endParaRPr lang="en-IE"/>
          </a:p>
        </p:txBody>
      </p:sp>
      <p:sp>
        <p:nvSpPr>
          <p:cNvPr id="6" name="Footer Placeholder 5">
            <a:extLst>
              <a:ext uri="{FF2B5EF4-FFF2-40B4-BE49-F238E27FC236}">
                <a16:creationId xmlns:a16="http://schemas.microsoft.com/office/drawing/2014/main" id="{A917A09E-5A2A-4349-A4F9-57BF30316B3E}"/>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9AEB98B2-BB6F-4A33-AB45-DCD544D48D5E}"/>
              </a:ext>
            </a:extLst>
          </p:cNvPr>
          <p:cNvSpPr>
            <a:spLocks noGrp="1"/>
          </p:cNvSpPr>
          <p:nvPr>
            <p:ph type="sldNum" sz="quarter" idx="12"/>
          </p:nvPr>
        </p:nvSpPr>
        <p:spPr/>
        <p:txBody>
          <a:bodyPr/>
          <a:lstStyle/>
          <a:p>
            <a:fld id="{17F74165-1537-4DE3-912F-13DF5694EB8C}" type="slidenum">
              <a:rPr lang="en-IE" smtClean="0"/>
              <a:t>‹#›</a:t>
            </a:fld>
            <a:endParaRPr lang="en-IE"/>
          </a:p>
        </p:txBody>
      </p:sp>
    </p:spTree>
    <p:extLst>
      <p:ext uri="{BB962C8B-B14F-4D97-AF65-F5344CB8AC3E}">
        <p14:creationId xmlns:p14="http://schemas.microsoft.com/office/powerpoint/2010/main" val="22031810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49977-A51A-48CF-92C0-653C8F6A04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BA01428A-30AB-4E7D-91C3-2998A481B2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B9F4653B-A419-4AD0-BC8F-01BC9288EA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944D51-F2A6-4C2E-A5E0-A74D8F650257}"/>
              </a:ext>
            </a:extLst>
          </p:cNvPr>
          <p:cNvSpPr>
            <a:spLocks noGrp="1"/>
          </p:cNvSpPr>
          <p:nvPr>
            <p:ph type="dt" sz="half" idx="10"/>
          </p:nvPr>
        </p:nvSpPr>
        <p:spPr/>
        <p:txBody>
          <a:bodyPr/>
          <a:lstStyle/>
          <a:p>
            <a:fld id="{98553FED-5B93-4470-9BF4-A19628526C4A}" type="datetimeFigureOut">
              <a:rPr lang="en-IE" smtClean="0"/>
              <a:t>28/06/2021</a:t>
            </a:fld>
            <a:endParaRPr lang="en-IE"/>
          </a:p>
        </p:txBody>
      </p:sp>
      <p:sp>
        <p:nvSpPr>
          <p:cNvPr id="6" name="Footer Placeholder 5">
            <a:extLst>
              <a:ext uri="{FF2B5EF4-FFF2-40B4-BE49-F238E27FC236}">
                <a16:creationId xmlns:a16="http://schemas.microsoft.com/office/drawing/2014/main" id="{5477B752-7F3D-4A8C-A02C-819870F2E2FF}"/>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FE518385-02DC-4C59-BD98-BFD901A7C10A}"/>
              </a:ext>
            </a:extLst>
          </p:cNvPr>
          <p:cNvSpPr>
            <a:spLocks noGrp="1"/>
          </p:cNvSpPr>
          <p:nvPr>
            <p:ph type="sldNum" sz="quarter" idx="12"/>
          </p:nvPr>
        </p:nvSpPr>
        <p:spPr/>
        <p:txBody>
          <a:bodyPr/>
          <a:lstStyle/>
          <a:p>
            <a:fld id="{17F74165-1537-4DE3-912F-13DF5694EB8C}" type="slidenum">
              <a:rPr lang="en-IE" smtClean="0"/>
              <a:t>‹#›</a:t>
            </a:fld>
            <a:endParaRPr lang="en-IE"/>
          </a:p>
        </p:txBody>
      </p:sp>
    </p:spTree>
    <p:extLst>
      <p:ext uri="{BB962C8B-B14F-4D97-AF65-F5344CB8AC3E}">
        <p14:creationId xmlns:p14="http://schemas.microsoft.com/office/powerpoint/2010/main" val="6811028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1EE39E1-B1AC-4143-B05B-F9C1EB96E77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66FDF8CF-C52B-450E-8811-5F6798939C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F543B731-8EA5-4EED-A0EC-E240E55EEB9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553FED-5B93-4470-9BF4-A19628526C4A}" type="datetimeFigureOut">
              <a:rPr lang="en-IE" smtClean="0"/>
              <a:t>28/06/2021</a:t>
            </a:fld>
            <a:endParaRPr lang="en-IE"/>
          </a:p>
        </p:txBody>
      </p:sp>
      <p:sp>
        <p:nvSpPr>
          <p:cNvPr id="5" name="Footer Placeholder 4">
            <a:extLst>
              <a:ext uri="{FF2B5EF4-FFF2-40B4-BE49-F238E27FC236}">
                <a16:creationId xmlns:a16="http://schemas.microsoft.com/office/drawing/2014/main" id="{3C4F63E4-88FA-43E6-B7A6-49B3526C5D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a:extLst>
              <a:ext uri="{FF2B5EF4-FFF2-40B4-BE49-F238E27FC236}">
                <a16:creationId xmlns:a16="http://schemas.microsoft.com/office/drawing/2014/main" id="{A0A75770-4D89-4804-A783-ECDD5D1BE0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74165-1537-4DE3-912F-13DF5694EB8C}" type="slidenum">
              <a:rPr lang="en-IE" smtClean="0"/>
              <a:t>‹#›</a:t>
            </a:fld>
            <a:endParaRPr lang="en-IE"/>
          </a:p>
        </p:txBody>
      </p:sp>
    </p:spTree>
    <p:extLst>
      <p:ext uri="{BB962C8B-B14F-4D97-AF65-F5344CB8AC3E}">
        <p14:creationId xmlns:p14="http://schemas.microsoft.com/office/powerpoint/2010/main" val="20365236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jf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f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1.xml.rels><?xml version="1.0" encoding="UTF-8" standalone="yes"?>
<Relationships xmlns="http://schemas.openxmlformats.org/package/2006/relationships"><Relationship Id="rId3" Type="http://schemas.openxmlformats.org/officeDocument/2006/relationships/hyperlink" Target="https://www.youtube.com/watch?v=qp0HIF3SfI4" TargetMode="External"/><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5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55.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s://www.projectmanager.com/training/10-new-tips-managing" TargetMode="External"/><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s://researchleap.com/development-trajectory-innovation-based-environmental-technology-start/" TargetMode="External"/><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6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hyperlink" Target="https://www.goodreads.com/work/quotes/3375915"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68.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3.jfif"/><Relationship Id="rId2" Type="http://schemas.openxmlformats.org/officeDocument/2006/relationships/image" Target="../media/image62.jf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text, indoor, wall, table&#10;&#10;Description automatically generated">
            <a:extLst>
              <a:ext uri="{FF2B5EF4-FFF2-40B4-BE49-F238E27FC236}">
                <a16:creationId xmlns:a16="http://schemas.microsoft.com/office/drawing/2014/main" id="{1589931B-06A6-4383-8CCA-63D0A6444E8B}"/>
              </a:ext>
            </a:extLst>
          </p:cNvPr>
          <p:cNvPicPr>
            <a:picLocks noChangeAspect="1"/>
          </p:cNvPicPr>
          <p:nvPr/>
        </p:nvPicPr>
        <p:blipFill rotWithShape="1">
          <a:blip r:embed="rId2">
            <a:extLst>
              <a:ext uri="{28A0092B-C50C-407E-A947-70E740481C1C}">
                <a14:useLocalDpi xmlns:a14="http://schemas.microsoft.com/office/drawing/2010/main" val="0"/>
              </a:ext>
            </a:extLst>
          </a:blip>
          <a:srcRect t="9096" r="9091" b="22722"/>
          <a:stretch/>
        </p:blipFill>
        <p:spPr>
          <a:xfrm>
            <a:off x="-2333" y="10"/>
            <a:ext cx="12191980" cy="6857990"/>
          </a:xfrm>
          <a:prstGeom prst="rect">
            <a:avLst/>
          </a:prstGeom>
        </p:spPr>
      </p:pic>
      <p:sp>
        <p:nvSpPr>
          <p:cNvPr id="10" name="Freeform: Shape 9">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34927B4-F3D6-4B87-BB00-5E38C02EC56B}"/>
              </a:ext>
            </a:extLst>
          </p:cNvPr>
          <p:cNvSpPr>
            <a:spLocks noGrp="1"/>
          </p:cNvSpPr>
          <p:nvPr>
            <p:ph type="title"/>
          </p:nvPr>
        </p:nvSpPr>
        <p:spPr>
          <a:xfrm>
            <a:off x="270847" y="498025"/>
            <a:ext cx="4062643" cy="1043409"/>
          </a:xfrm>
        </p:spPr>
        <p:txBody>
          <a:bodyPr>
            <a:noAutofit/>
          </a:bodyPr>
          <a:lstStyle/>
          <a:p>
            <a:pPr algn="ctr"/>
            <a:r>
              <a:rPr lang="en-IE" b="1" dirty="0">
                <a:solidFill>
                  <a:schemeClr val="accent1"/>
                </a:solidFill>
              </a:rPr>
              <a:t>Management</a:t>
            </a:r>
            <a:br>
              <a:rPr lang="en-IE" b="1" dirty="0">
                <a:solidFill>
                  <a:schemeClr val="accent1"/>
                </a:solidFill>
              </a:rPr>
            </a:br>
            <a:r>
              <a:rPr lang="en-IE" b="1" dirty="0">
                <a:solidFill>
                  <a:schemeClr val="accent1"/>
                </a:solidFill>
              </a:rPr>
              <a:t>&amp;</a:t>
            </a:r>
            <a:br>
              <a:rPr lang="en-IE" b="1" dirty="0">
                <a:solidFill>
                  <a:schemeClr val="accent1"/>
                </a:solidFill>
              </a:rPr>
            </a:br>
            <a:r>
              <a:rPr lang="en-IE" b="1" dirty="0">
                <a:solidFill>
                  <a:schemeClr val="accent1"/>
                </a:solidFill>
              </a:rPr>
              <a:t>The Manager</a:t>
            </a:r>
          </a:p>
        </p:txBody>
      </p:sp>
      <p:sp>
        <p:nvSpPr>
          <p:cNvPr id="3" name="Content Placeholder 2">
            <a:extLst>
              <a:ext uri="{FF2B5EF4-FFF2-40B4-BE49-F238E27FC236}">
                <a16:creationId xmlns:a16="http://schemas.microsoft.com/office/drawing/2014/main" id="{8511FA3C-5DBC-444F-88DE-E84CFD0618C0}"/>
              </a:ext>
            </a:extLst>
          </p:cNvPr>
          <p:cNvSpPr>
            <a:spLocks noGrp="1"/>
          </p:cNvSpPr>
          <p:nvPr>
            <p:ph idx="1"/>
          </p:nvPr>
        </p:nvSpPr>
        <p:spPr>
          <a:xfrm>
            <a:off x="0" y="2308672"/>
            <a:ext cx="4957281" cy="2754086"/>
          </a:xfrm>
        </p:spPr>
        <p:txBody>
          <a:bodyPr anchor="t">
            <a:normAutofit/>
          </a:bodyPr>
          <a:lstStyle/>
          <a:p>
            <a:pPr>
              <a:lnSpc>
                <a:spcPct val="70000"/>
              </a:lnSpc>
            </a:pPr>
            <a:r>
              <a:rPr lang="en-IE" sz="3200" dirty="0">
                <a:solidFill>
                  <a:schemeClr val="accent1"/>
                </a:solidFill>
                <a:latin typeface="+mj-lt"/>
                <a:ea typeface="+mj-ea"/>
                <a:cs typeface="+mj-cs"/>
              </a:rPr>
              <a:t>What's the difference?</a:t>
            </a:r>
          </a:p>
          <a:p>
            <a:pPr>
              <a:lnSpc>
                <a:spcPct val="70000"/>
              </a:lnSpc>
            </a:pPr>
            <a:r>
              <a:rPr lang="en-IE" sz="3200" dirty="0">
                <a:solidFill>
                  <a:schemeClr val="accent1"/>
                </a:solidFill>
                <a:latin typeface="+mj-lt"/>
                <a:ea typeface="+mj-ea"/>
                <a:cs typeface="+mj-cs"/>
              </a:rPr>
              <a:t>Intellectual framework?</a:t>
            </a:r>
          </a:p>
          <a:p>
            <a:pPr>
              <a:lnSpc>
                <a:spcPct val="70000"/>
              </a:lnSpc>
            </a:pPr>
            <a:r>
              <a:rPr lang="en-GB" sz="3200" dirty="0">
                <a:solidFill>
                  <a:schemeClr val="accent1"/>
                </a:solidFill>
                <a:latin typeface="+mj-lt"/>
                <a:ea typeface="+mj-ea"/>
                <a:cs typeface="+mj-cs"/>
              </a:rPr>
              <a:t>Bosses' Day or Boss' Day) is generally observed on or around October 16</a:t>
            </a:r>
            <a:r>
              <a:rPr lang="en-GB" sz="3200" baseline="30000" dirty="0">
                <a:solidFill>
                  <a:schemeClr val="accent1"/>
                </a:solidFill>
                <a:latin typeface="+mj-lt"/>
                <a:ea typeface="+mj-ea"/>
                <a:cs typeface="+mj-cs"/>
              </a:rPr>
              <a:t>th</a:t>
            </a:r>
            <a:r>
              <a:rPr lang="en-GB" sz="3200" dirty="0">
                <a:solidFill>
                  <a:schemeClr val="accent1"/>
                </a:solidFill>
                <a:latin typeface="+mj-lt"/>
                <a:ea typeface="+mj-ea"/>
                <a:cs typeface="+mj-cs"/>
              </a:rPr>
              <a:t> (USA)</a:t>
            </a:r>
            <a:endParaRPr lang="en-IE" sz="3200" dirty="0">
              <a:solidFill>
                <a:schemeClr val="accent1"/>
              </a:solidFill>
              <a:latin typeface="+mj-lt"/>
              <a:ea typeface="+mj-ea"/>
              <a:cs typeface="+mj-cs"/>
            </a:endParaRPr>
          </a:p>
        </p:txBody>
      </p:sp>
    </p:spTree>
    <p:extLst>
      <p:ext uri="{BB962C8B-B14F-4D97-AF65-F5344CB8AC3E}">
        <p14:creationId xmlns:p14="http://schemas.microsoft.com/office/powerpoint/2010/main" val="23530069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39B671-684E-4AC6-BD8C-B723BD5192BB}"/>
              </a:ext>
            </a:extLst>
          </p:cNvPr>
          <p:cNvSpPr>
            <a:spLocks noGrp="1"/>
          </p:cNvSpPr>
          <p:nvPr>
            <p:ph type="title"/>
          </p:nvPr>
        </p:nvSpPr>
        <p:spPr>
          <a:xfrm>
            <a:off x="247000" y="262259"/>
            <a:ext cx="6705439" cy="1495425"/>
          </a:xfrm>
        </p:spPr>
        <p:txBody>
          <a:bodyPr>
            <a:normAutofit/>
          </a:bodyPr>
          <a:lstStyle/>
          <a:p>
            <a:pPr algn="ctr"/>
            <a:r>
              <a:rPr lang="en-IE" b="1" dirty="0">
                <a:solidFill>
                  <a:schemeClr val="accent1"/>
                </a:solidFill>
              </a:rPr>
              <a:t>14 Principles of Management (Fayol)</a:t>
            </a:r>
          </a:p>
        </p:txBody>
      </p:sp>
      <p:sp>
        <p:nvSpPr>
          <p:cNvPr id="3" name="Content Placeholder 2">
            <a:extLst>
              <a:ext uri="{FF2B5EF4-FFF2-40B4-BE49-F238E27FC236}">
                <a16:creationId xmlns:a16="http://schemas.microsoft.com/office/drawing/2014/main" id="{D204BAEB-1BB6-4F7E-97B1-F34045F97FE3}"/>
              </a:ext>
            </a:extLst>
          </p:cNvPr>
          <p:cNvSpPr>
            <a:spLocks noGrp="1"/>
          </p:cNvSpPr>
          <p:nvPr>
            <p:ph idx="1"/>
          </p:nvPr>
        </p:nvSpPr>
        <p:spPr>
          <a:xfrm>
            <a:off x="0" y="1757684"/>
            <a:ext cx="6838790" cy="5100316"/>
          </a:xfrm>
        </p:spPr>
        <p:txBody>
          <a:bodyPr>
            <a:normAutofit/>
          </a:bodyPr>
          <a:lstStyle/>
          <a:p>
            <a:pPr marL="0" indent="0">
              <a:lnSpc>
                <a:spcPct val="70000"/>
              </a:lnSpc>
              <a:buNone/>
            </a:pPr>
            <a:r>
              <a:rPr lang="en-GB" sz="1800" dirty="0">
                <a:solidFill>
                  <a:schemeClr val="accent1"/>
                </a:solidFill>
                <a:latin typeface="+mj-lt"/>
                <a:ea typeface="+mj-ea"/>
                <a:cs typeface="+mj-cs"/>
              </a:rPr>
              <a:t>Management was an acquired skill and that it had universal application, including in the home </a:t>
            </a:r>
          </a:p>
          <a:p>
            <a:pPr marL="342900" indent="-342900">
              <a:lnSpc>
                <a:spcPct val="70000"/>
              </a:lnSpc>
              <a:buFont typeface="+mj-lt"/>
              <a:buAutoNum type="arabicPeriod"/>
            </a:pPr>
            <a:r>
              <a:rPr lang="en-IE" sz="1800" dirty="0">
                <a:solidFill>
                  <a:schemeClr val="accent1"/>
                </a:solidFill>
                <a:latin typeface="+mj-lt"/>
                <a:ea typeface="+mj-ea"/>
                <a:cs typeface="+mj-cs"/>
              </a:rPr>
              <a:t>Division of labour</a:t>
            </a:r>
          </a:p>
          <a:p>
            <a:pPr marL="342900" indent="-342900">
              <a:lnSpc>
                <a:spcPct val="70000"/>
              </a:lnSpc>
              <a:buFont typeface="+mj-lt"/>
              <a:buAutoNum type="arabicPeriod"/>
            </a:pPr>
            <a:r>
              <a:rPr lang="en-IE" sz="1800" dirty="0">
                <a:solidFill>
                  <a:schemeClr val="accent1"/>
                </a:solidFill>
                <a:latin typeface="+mj-lt"/>
                <a:ea typeface="+mj-ea"/>
                <a:cs typeface="+mj-cs"/>
              </a:rPr>
              <a:t>Authority</a:t>
            </a:r>
          </a:p>
          <a:p>
            <a:pPr marL="342900" indent="-342900">
              <a:lnSpc>
                <a:spcPct val="70000"/>
              </a:lnSpc>
              <a:buFont typeface="+mj-lt"/>
              <a:buAutoNum type="arabicPeriod"/>
            </a:pPr>
            <a:r>
              <a:rPr lang="en-IE" sz="1800" dirty="0">
                <a:solidFill>
                  <a:schemeClr val="accent1"/>
                </a:solidFill>
                <a:latin typeface="+mj-lt"/>
                <a:ea typeface="+mj-ea"/>
                <a:cs typeface="+mj-cs"/>
              </a:rPr>
              <a:t>Discipline</a:t>
            </a:r>
          </a:p>
          <a:p>
            <a:pPr marL="342900" indent="-342900">
              <a:lnSpc>
                <a:spcPct val="70000"/>
              </a:lnSpc>
              <a:buFont typeface="+mj-lt"/>
              <a:buAutoNum type="arabicPeriod"/>
            </a:pPr>
            <a:r>
              <a:rPr lang="en-IE" sz="1800" dirty="0">
                <a:solidFill>
                  <a:schemeClr val="accent1"/>
                </a:solidFill>
                <a:latin typeface="+mj-lt"/>
                <a:ea typeface="+mj-ea"/>
                <a:cs typeface="+mj-cs"/>
              </a:rPr>
              <a:t>Unity of command</a:t>
            </a:r>
          </a:p>
          <a:p>
            <a:pPr marL="342900" indent="-342900">
              <a:lnSpc>
                <a:spcPct val="70000"/>
              </a:lnSpc>
              <a:buFont typeface="+mj-lt"/>
              <a:buAutoNum type="arabicPeriod"/>
            </a:pPr>
            <a:r>
              <a:rPr lang="en-IE" sz="1800" dirty="0">
                <a:solidFill>
                  <a:schemeClr val="accent1"/>
                </a:solidFill>
                <a:latin typeface="+mj-lt"/>
                <a:ea typeface="+mj-ea"/>
                <a:cs typeface="+mj-cs"/>
              </a:rPr>
              <a:t>Unity of direction</a:t>
            </a:r>
          </a:p>
          <a:p>
            <a:pPr marL="342900" indent="-342900">
              <a:lnSpc>
                <a:spcPct val="70000"/>
              </a:lnSpc>
              <a:buFont typeface="+mj-lt"/>
              <a:buAutoNum type="arabicPeriod"/>
            </a:pPr>
            <a:r>
              <a:rPr lang="en-GB" sz="1800" dirty="0">
                <a:solidFill>
                  <a:schemeClr val="accent1"/>
                </a:solidFill>
                <a:latin typeface="+mj-lt"/>
                <a:ea typeface="+mj-ea"/>
                <a:cs typeface="+mj-cs"/>
              </a:rPr>
              <a:t>Subordination of individual to common goal</a:t>
            </a:r>
          </a:p>
          <a:p>
            <a:pPr marL="342900" indent="-342900">
              <a:lnSpc>
                <a:spcPct val="70000"/>
              </a:lnSpc>
              <a:buFont typeface="+mj-lt"/>
              <a:buAutoNum type="arabicPeriod"/>
            </a:pPr>
            <a:r>
              <a:rPr lang="en-IE" sz="1800" dirty="0">
                <a:solidFill>
                  <a:schemeClr val="accent1"/>
                </a:solidFill>
                <a:latin typeface="+mj-lt"/>
                <a:ea typeface="+mj-ea"/>
                <a:cs typeface="+mj-cs"/>
              </a:rPr>
              <a:t>Remuneration for effort</a:t>
            </a:r>
          </a:p>
          <a:p>
            <a:pPr marL="342900" indent="-342900">
              <a:lnSpc>
                <a:spcPct val="70000"/>
              </a:lnSpc>
              <a:buFont typeface="+mj-lt"/>
              <a:buAutoNum type="arabicPeriod"/>
            </a:pPr>
            <a:r>
              <a:rPr lang="en-IE" sz="1800" dirty="0">
                <a:solidFill>
                  <a:schemeClr val="accent1"/>
                </a:solidFill>
                <a:latin typeface="+mj-lt"/>
                <a:ea typeface="+mj-ea"/>
                <a:cs typeface="+mj-cs"/>
              </a:rPr>
              <a:t>Centralisation</a:t>
            </a:r>
          </a:p>
          <a:p>
            <a:pPr marL="342900" indent="-342900">
              <a:lnSpc>
                <a:spcPct val="70000"/>
              </a:lnSpc>
              <a:buFont typeface="+mj-lt"/>
              <a:buAutoNum type="arabicPeriod"/>
            </a:pPr>
            <a:r>
              <a:rPr lang="en-IE" sz="1800" dirty="0">
                <a:solidFill>
                  <a:schemeClr val="accent1"/>
                </a:solidFill>
                <a:latin typeface="+mj-lt"/>
                <a:ea typeface="+mj-ea"/>
                <a:cs typeface="+mj-cs"/>
              </a:rPr>
              <a:t>Chain of command</a:t>
            </a:r>
          </a:p>
          <a:p>
            <a:pPr marL="342900" indent="-342900">
              <a:lnSpc>
                <a:spcPct val="70000"/>
              </a:lnSpc>
              <a:buFont typeface="+mj-lt"/>
              <a:buAutoNum type="arabicPeriod"/>
            </a:pPr>
            <a:r>
              <a:rPr lang="en-IE" sz="1800" dirty="0">
                <a:solidFill>
                  <a:schemeClr val="accent1"/>
                </a:solidFill>
                <a:latin typeface="+mj-lt"/>
                <a:ea typeface="+mj-ea"/>
                <a:cs typeface="+mj-cs"/>
              </a:rPr>
              <a:t>Order</a:t>
            </a:r>
          </a:p>
          <a:p>
            <a:pPr marL="342900" indent="-342900">
              <a:lnSpc>
                <a:spcPct val="70000"/>
              </a:lnSpc>
              <a:buFont typeface="+mj-lt"/>
              <a:buAutoNum type="arabicPeriod"/>
            </a:pPr>
            <a:r>
              <a:rPr lang="en-IE" sz="1800" dirty="0">
                <a:solidFill>
                  <a:schemeClr val="accent1"/>
                </a:solidFill>
                <a:latin typeface="+mj-lt"/>
                <a:ea typeface="+mj-ea"/>
                <a:cs typeface="+mj-cs"/>
              </a:rPr>
              <a:t>Equity</a:t>
            </a:r>
          </a:p>
          <a:p>
            <a:pPr marL="342900" indent="-342900">
              <a:lnSpc>
                <a:spcPct val="70000"/>
              </a:lnSpc>
              <a:buFont typeface="+mj-lt"/>
              <a:buAutoNum type="arabicPeriod"/>
            </a:pPr>
            <a:r>
              <a:rPr lang="en-IE" sz="1800" dirty="0">
                <a:solidFill>
                  <a:schemeClr val="accent1"/>
                </a:solidFill>
                <a:latin typeface="+mj-lt"/>
                <a:ea typeface="+mj-ea"/>
                <a:cs typeface="+mj-cs"/>
              </a:rPr>
              <a:t>Stability</a:t>
            </a:r>
          </a:p>
          <a:p>
            <a:pPr marL="342900" indent="-342900">
              <a:lnSpc>
                <a:spcPct val="70000"/>
              </a:lnSpc>
              <a:buFont typeface="+mj-lt"/>
              <a:buAutoNum type="arabicPeriod"/>
            </a:pPr>
            <a:r>
              <a:rPr lang="en-IE" sz="1800" dirty="0">
                <a:solidFill>
                  <a:schemeClr val="accent1"/>
                </a:solidFill>
                <a:latin typeface="+mj-lt"/>
                <a:ea typeface="+mj-ea"/>
                <a:cs typeface="+mj-cs"/>
              </a:rPr>
              <a:t>Initiative</a:t>
            </a:r>
          </a:p>
          <a:p>
            <a:pPr marL="342900" indent="-342900">
              <a:lnSpc>
                <a:spcPct val="70000"/>
              </a:lnSpc>
              <a:buFont typeface="+mj-lt"/>
              <a:buAutoNum type="arabicPeriod"/>
            </a:pPr>
            <a:r>
              <a:rPr lang="en-IE" sz="1800" dirty="0">
                <a:solidFill>
                  <a:schemeClr val="accent1"/>
                </a:solidFill>
                <a:latin typeface="+mj-lt"/>
                <a:ea typeface="+mj-ea"/>
                <a:cs typeface="+mj-cs"/>
              </a:rPr>
              <a:t>Team spirit</a:t>
            </a:r>
          </a:p>
        </p:txBody>
      </p:sp>
      <p:pic>
        <p:nvPicPr>
          <p:cNvPr id="7" name="Picture 6" descr="A person with a beard&#10;&#10;Description automatically generated with medium confidence">
            <a:extLst>
              <a:ext uri="{FF2B5EF4-FFF2-40B4-BE49-F238E27FC236}">
                <a16:creationId xmlns:a16="http://schemas.microsoft.com/office/drawing/2014/main" id="{68770F3B-AE0B-4685-895B-5A7E09A76DC5}"/>
              </a:ext>
            </a:extLst>
          </p:cNvPr>
          <p:cNvPicPr>
            <a:picLocks noChangeAspect="1"/>
          </p:cNvPicPr>
          <p:nvPr/>
        </p:nvPicPr>
        <p:blipFill rotWithShape="1">
          <a:blip r:embed="rId2">
            <a:extLst>
              <a:ext uri="{28A0092B-C50C-407E-A947-70E740481C1C}">
                <a14:useLocalDpi xmlns:a14="http://schemas.microsoft.com/office/drawing/2010/main" val="0"/>
              </a:ext>
            </a:extLst>
          </a:blip>
          <a:srcRect t="24" r="-1" b="4484"/>
          <a:stretch/>
        </p:blipFill>
        <p:spPr>
          <a:xfrm>
            <a:off x="7199440" y="10"/>
            <a:ext cx="4992560" cy="6857990"/>
          </a:xfrm>
          <a:prstGeom prst="rect">
            <a:avLst/>
          </a:prstGeom>
          <a:effectLst/>
        </p:spPr>
      </p:pic>
      <p:sp>
        <p:nvSpPr>
          <p:cNvPr id="10" name="TextBox 9">
            <a:extLst>
              <a:ext uri="{FF2B5EF4-FFF2-40B4-BE49-F238E27FC236}">
                <a16:creationId xmlns:a16="http://schemas.microsoft.com/office/drawing/2014/main" id="{C022036E-8286-4C0E-8F13-08729774DC62}"/>
              </a:ext>
            </a:extLst>
          </p:cNvPr>
          <p:cNvSpPr txBox="1"/>
          <p:nvPr/>
        </p:nvSpPr>
        <p:spPr>
          <a:xfrm>
            <a:off x="7199440" y="5655050"/>
            <a:ext cx="4989511" cy="967957"/>
          </a:xfrm>
          <a:prstGeom prst="rect">
            <a:avLst/>
          </a:prstGeom>
          <a:noFill/>
        </p:spPr>
        <p:txBody>
          <a:bodyPr wrap="square">
            <a:spAutoFit/>
          </a:bodyPr>
          <a:lstStyle/>
          <a:p>
            <a:pPr algn="ctr">
              <a:lnSpc>
                <a:spcPct val="70000"/>
              </a:lnSpc>
              <a:spcBef>
                <a:spcPts val="1000"/>
              </a:spcBef>
            </a:pPr>
            <a:r>
              <a:rPr lang="en-GB" sz="2000" dirty="0">
                <a:solidFill>
                  <a:schemeClr val="bg1"/>
                </a:solidFill>
                <a:latin typeface="+mj-lt"/>
                <a:ea typeface="+mj-ea"/>
                <a:cs typeface="+mj-cs"/>
              </a:rPr>
              <a:t>“The manner in which the subordinates do their work has incontestably a great effect upon the ultimate result, but the operation of management has much greater effect.”</a:t>
            </a:r>
            <a:endParaRPr lang="en-IE" sz="2000" dirty="0">
              <a:solidFill>
                <a:schemeClr val="bg1"/>
              </a:solidFill>
              <a:latin typeface="+mj-lt"/>
              <a:ea typeface="+mj-ea"/>
              <a:cs typeface="+mj-cs"/>
            </a:endParaRPr>
          </a:p>
        </p:txBody>
      </p:sp>
    </p:spTree>
    <p:extLst>
      <p:ext uri="{BB962C8B-B14F-4D97-AF65-F5344CB8AC3E}">
        <p14:creationId xmlns:p14="http://schemas.microsoft.com/office/powerpoint/2010/main" val="20841516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outdoor&#10;&#10;Description automatically generated">
            <a:extLst>
              <a:ext uri="{FF2B5EF4-FFF2-40B4-BE49-F238E27FC236}">
                <a16:creationId xmlns:a16="http://schemas.microsoft.com/office/drawing/2014/main" id="{B511A245-53F2-4ACF-B674-8A39B119F893}"/>
              </a:ext>
            </a:extLst>
          </p:cNvPr>
          <p:cNvPicPr>
            <a:picLocks noChangeAspect="1"/>
          </p:cNvPicPr>
          <p:nvPr/>
        </p:nvPicPr>
        <p:blipFill rotWithShape="1">
          <a:blip r:embed="rId2">
            <a:extLst>
              <a:ext uri="{28A0092B-C50C-407E-A947-70E740481C1C}">
                <a14:useLocalDpi xmlns:a14="http://schemas.microsoft.com/office/drawing/2010/main" val="0"/>
              </a:ext>
            </a:extLst>
          </a:blip>
          <a:srcRect t="2508" r="14344" b="6583"/>
          <a:stretch/>
        </p:blipFill>
        <p:spPr>
          <a:xfrm>
            <a:off x="20" y="10"/>
            <a:ext cx="12191980" cy="6857990"/>
          </a:xfrm>
          <a:prstGeom prst="rect">
            <a:avLst/>
          </a:prstGeom>
        </p:spPr>
      </p:pic>
      <p:sp>
        <p:nvSpPr>
          <p:cNvPr id="17" name="Freeform: Shape 16">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C4B00BE-3EBB-4296-BF4D-3E5DBF999D98}"/>
              </a:ext>
            </a:extLst>
          </p:cNvPr>
          <p:cNvSpPr>
            <a:spLocks noGrp="1"/>
          </p:cNvSpPr>
          <p:nvPr>
            <p:ph type="title"/>
          </p:nvPr>
        </p:nvSpPr>
        <p:spPr>
          <a:xfrm>
            <a:off x="1064143" y="208250"/>
            <a:ext cx="2454597" cy="1043409"/>
          </a:xfrm>
        </p:spPr>
        <p:txBody>
          <a:bodyPr>
            <a:normAutofit/>
          </a:bodyPr>
          <a:lstStyle/>
          <a:p>
            <a:pPr algn="ctr"/>
            <a:r>
              <a:rPr lang="en-IE" b="1" dirty="0">
                <a:solidFill>
                  <a:schemeClr val="accent1"/>
                </a:solidFill>
              </a:rPr>
              <a:t>Gilbreth</a:t>
            </a:r>
          </a:p>
        </p:txBody>
      </p:sp>
      <p:sp>
        <p:nvSpPr>
          <p:cNvPr id="3" name="Content Placeholder 2">
            <a:extLst>
              <a:ext uri="{FF2B5EF4-FFF2-40B4-BE49-F238E27FC236}">
                <a16:creationId xmlns:a16="http://schemas.microsoft.com/office/drawing/2014/main" id="{C4D453C1-FA1C-467D-89A6-9D415FCFB645}"/>
              </a:ext>
            </a:extLst>
          </p:cNvPr>
          <p:cNvSpPr>
            <a:spLocks noGrp="1"/>
          </p:cNvSpPr>
          <p:nvPr>
            <p:ph idx="1"/>
          </p:nvPr>
        </p:nvSpPr>
        <p:spPr>
          <a:xfrm>
            <a:off x="0" y="1459899"/>
            <a:ext cx="4973829" cy="3596618"/>
          </a:xfrm>
        </p:spPr>
        <p:txBody>
          <a:bodyPr anchor="t">
            <a:normAutofit/>
          </a:bodyPr>
          <a:lstStyle/>
          <a:p>
            <a:pPr marL="228600" lvl="1">
              <a:lnSpc>
                <a:spcPct val="70000"/>
              </a:lnSpc>
              <a:spcBef>
                <a:spcPts val="1000"/>
              </a:spcBef>
            </a:pPr>
            <a:r>
              <a:rPr lang="en-IE" sz="2800" dirty="0">
                <a:solidFill>
                  <a:schemeClr val="accent1"/>
                </a:solidFill>
                <a:latin typeface="+mj-lt"/>
                <a:ea typeface="+mj-ea"/>
                <a:cs typeface="+mj-cs"/>
              </a:rPr>
              <a:t>Motion study into efficiency</a:t>
            </a:r>
          </a:p>
          <a:p>
            <a:pPr marL="228600" lvl="1">
              <a:lnSpc>
                <a:spcPct val="70000"/>
              </a:lnSpc>
              <a:spcBef>
                <a:spcPts val="1000"/>
              </a:spcBef>
            </a:pPr>
            <a:r>
              <a:rPr lang="en-GB" sz="2800" dirty="0">
                <a:solidFill>
                  <a:schemeClr val="accent1"/>
                </a:solidFill>
                <a:latin typeface="+mj-lt"/>
                <a:ea typeface="+mj-ea"/>
                <a:cs typeface="+mj-cs"/>
              </a:rPr>
              <a:t>Bricklaying, reduced 18 motions to 4</a:t>
            </a:r>
          </a:p>
          <a:p>
            <a:pPr marL="228600" lvl="1">
              <a:lnSpc>
                <a:spcPct val="70000"/>
              </a:lnSpc>
              <a:spcBef>
                <a:spcPts val="1000"/>
              </a:spcBef>
            </a:pPr>
            <a:r>
              <a:rPr lang="en-GB" sz="2800" dirty="0">
                <a:solidFill>
                  <a:schemeClr val="accent1"/>
                </a:solidFill>
                <a:latin typeface="+mj-lt"/>
                <a:ea typeface="+mj-ea"/>
                <a:cs typeface="+mj-cs"/>
              </a:rPr>
              <a:t>Proposed that each worker should be involved in doing own job</a:t>
            </a:r>
          </a:p>
          <a:p>
            <a:pPr marL="228600" lvl="1">
              <a:lnSpc>
                <a:spcPct val="70000"/>
              </a:lnSpc>
              <a:spcBef>
                <a:spcPts val="1000"/>
              </a:spcBef>
            </a:pPr>
            <a:r>
              <a:rPr lang="en-GB" sz="2800" dirty="0">
                <a:solidFill>
                  <a:schemeClr val="accent1"/>
                </a:solidFill>
                <a:latin typeface="+mj-lt"/>
                <a:ea typeface="+mj-ea"/>
                <a:cs typeface="+mj-cs"/>
              </a:rPr>
              <a:t>Preparing for next higher level</a:t>
            </a:r>
          </a:p>
          <a:p>
            <a:pPr marL="228600" lvl="1">
              <a:lnSpc>
                <a:spcPct val="70000"/>
              </a:lnSpc>
              <a:spcBef>
                <a:spcPts val="1000"/>
              </a:spcBef>
            </a:pPr>
            <a:r>
              <a:rPr lang="en-GB" sz="2800" dirty="0">
                <a:solidFill>
                  <a:schemeClr val="accent1"/>
                </a:solidFill>
                <a:latin typeface="+mj-lt"/>
                <a:ea typeface="+mj-ea"/>
                <a:cs typeface="+mj-cs"/>
              </a:rPr>
              <a:t>T</a:t>
            </a:r>
            <a:r>
              <a:rPr lang="en-IE" sz="2800" dirty="0">
                <a:solidFill>
                  <a:schemeClr val="accent1"/>
                </a:solidFill>
                <a:latin typeface="+mj-lt"/>
                <a:ea typeface="+mj-ea"/>
                <a:cs typeface="+mj-cs"/>
              </a:rPr>
              <a:t>raining their successors</a:t>
            </a:r>
          </a:p>
        </p:txBody>
      </p:sp>
    </p:spTree>
    <p:extLst>
      <p:ext uri="{BB962C8B-B14F-4D97-AF65-F5344CB8AC3E}">
        <p14:creationId xmlns:p14="http://schemas.microsoft.com/office/powerpoint/2010/main" val="32295153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erson sitting at a desk&#10;&#10;Description automatically generated with medium confidence">
            <a:extLst>
              <a:ext uri="{FF2B5EF4-FFF2-40B4-BE49-F238E27FC236}">
                <a16:creationId xmlns:a16="http://schemas.microsoft.com/office/drawing/2014/main" id="{6D8BF1A5-3931-4C86-9036-477D90F9A5B6}"/>
              </a:ext>
            </a:extLst>
          </p:cNvPr>
          <p:cNvPicPr>
            <a:picLocks noChangeAspect="1"/>
          </p:cNvPicPr>
          <p:nvPr/>
        </p:nvPicPr>
        <p:blipFill rotWithShape="1">
          <a:blip r:embed="rId2">
            <a:extLst>
              <a:ext uri="{28A0092B-C50C-407E-A947-70E740481C1C}">
                <a14:useLocalDpi xmlns:a14="http://schemas.microsoft.com/office/drawing/2010/main" val="0"/>
              </a:ext>
            </a:extLst>
          </a:blip>
          <a:srcRect t="9303" r="9091" b="14088"/>
          <a:stretch/>
        </p:blipFill>
        <p:spPr>
          <a:xfrm>
            <a:off x="20" y="10"/>
            <a:ext cx="12191980" cy="6857990"/>
          </a:xfrm>
          <a:prstGeom prst="rect">
            <a:avLst/>
          </a:prstGeom>
        </p:spPr>
      </p:pic>
      <p:sp>
        <p:nvSpPr>
          <p:cNvPr id="33" name="Freeform: Shape 32">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91E0BF9-8E1A-421E-B0A1-D31D0E845D32}"/>
              </a:ext>
            </a:extLst>
          </p:cNvPr>
          <p:cNvSpPr>
            <a:spLocks noGrp="1"/>
          </p:cNvSpPr>
          <p:nvPr>
            <p:ph type="title"/>
          </p:nvPr>
        </p:nvSpPr>
        <p:spPr>
          <a:xfrm>
            <a:off x="-28566" y="498025"/>
            <a:ext cx="5160258" cy="1043409"/>
          </a:xfrm>
        </p:spPr>
        <p:txBody>
          <a:bodyPr>
            <a:normAutofit fontScale="90000"/>
          </a:bodyPr>
          <a:lstStyle/>
          <a:p>
            <a:pPr algn="ctr"/>
            <a:r>
              <a:rPr lang="en-IE" sz="4000" b="1" dirty="0">
                <a:solidFill>
                  <a:schemeClr val="accent1"/>
                </a:solidFill>
              </a:rPr>
              <a:t>Bureaucratic Management (1930-1950)</a:t>
            </a:r>
          </a:p>
        </p:txBody>
      </p:sp>
      <p:sp>
        <p:nvSpPr>
          <p:cNvPr id="3" name="Content Placeholder 2">
            <a:extLst>
              <a:ext uri="{FF2B5EF4-FFF2-40B4-BE49-F238E27FC236}">
                <a16:creationId xmlns:a16="http://schemas.microsoft.com/office/drawing/2014/main" id="{A218DDBB-603C-46AF-84F7-1A5DF981CB91}"/>
              </a:ext>
            </a:extLst>
          </p:cNvPr>
          <p:cNvSpPr>
            <a:spLocks noGrp="1"/>
          </p:cNvSpPr>
          <p:nvPr>
            <p:ph idx="1"/>
          </p:nvPr>
        </p:nvSpPr>
        <p:spPr>
          <a:xfrm>
            <a:off x="0" y="1608496"/>
            <a:ext cx="4651899" cy="3641007"/>
          </a:xfrm>
        </p:spPr>
        <p:txBody>
          <a:bodyPr anchor="t">
            <a:normAutofit/>
          </a:bodyPr>
          <a:lstStyle/>
          <a:p>
            <a:pPr>
              <a:lnSpc>
                <a:spcPct val="70000"/>
              </a:lnSpc>
            </a:pPr>
            <a:r>
              <a:rPr lang="en-GB" sz="1800" dirty="0">
                <a:solidFill>
                  <a:schemeClr val="accent1"/>
                </a:solidFill>
                <a:latin typeface="+mj-lt"/>
                <a:ea typeface="+mj-ea"/>
                <a:cs typeface="+mj-cs"/>
              </a:rPr>
              <a:t>Max Weber embellished the scientific management theory with his bureaucratic theory</a:t>
            </a:r>
          </a:p>
          <a:p>
            <a:pPr>
              <a:lnSpc>
                <a:spcPct val="70000"/>
              </a:lnSpc>
            </a:pPr>
            <a:r>
              <a:rPr lang="en-GB" sz="1800" dirty="0">
                <a:solidFill>
                  <a:schemeClr val="accent1"/>
                </a:solidFill>
                <a:latin typeface="+mj-lt"/>
                <a:ea typeface="+mj-ea"/>
                <a:cs typeface="+mj-cs"/>
              </a:rPr>
              <a:t>Weber focused on dividing organisations into hierarchies, establishing strong lines of authority and control</a:t>
            </a:r>
          </a:p>
          <a:p>
            <a:pPr>
              <a:lnSpc>
                <a:spcPct val="70000"/>
              </a:lnSpc>
            </a:pPr>
            <a:r>
              <a:rPr lang="en-GB" sz="1800" dirty="0">
                <a:solidFill>
                  <a:schemeClr val="accent1"/>
                </a:solidFill>
                <a:latin typeface="+mj-lt"/>
                <a:ea typeface="+mj-ea"/>
                <a:cs typeface="+mj-cs"/>
              </a:rPr>
              <a:t>He suggested organisations develop comprehensive and detailed standard operating procedures for all routinized tasks</a:t>
            </a:r>
          </a:p>
          <a:p>
            <a:pPr>
              <a:lnSpc>
                <a:spcPct val="70000"/>
              </a:lnSpc>
            </a:pPr>
            <a:r>
              <a:rPr lang="en-GB" sz="1800" dirty="0">
                <a:solidFill>
                  <a:schemeClr val="accent1"/>
                </a:solidFill>
                <a:latin typeface="+mj-lt"/>
                <a:ea typeface="+mj-ea"/>
                <a:cs typeface="+mj-cs"/>
              </a:rPr>
              <a:t>Weber - bureaucracy needed to ensure stability</a:t>
            </a:r>
          </a:p>
          <a:p>
            <a:pPr>
              <a:lnSpc>
                <a:spcPct val="70000"/>
              </a:lnSpc>
            </a:pPr>
            <a:r>
              <a:rPr lang="en-GB" sz="1800" dirty="0">
                <a:solidFill>
                  <a:schemeClr val="accent1"/>
                </a:solidFill>
                <a:latin typeface="+mj-lt"/>
                <a:ea typeface="+mj-ea"/>
                <a:cs typeface="+mj-cs"/>
              </a:rPr>
              <a:t>Leaders usually inherit status and authority, do not always have "charisma" - therefore, division of labour is required - hierarchy and authority - rules and regulations</a:t>
            </a:r>
          </a:p>
          <a:p>
            <a:endParaRPr lang="en-IE" sz="1100" dirty="0"/>
          </a:p>
        </p:txBody>
      </p:sp>
    </p:spTree>
    <p:extLst>
      <p:ext uri="{BB962C8B-B14F-4D97-AF65-F5344CB8AC3E}">
        <p14:creationId xmlns:p14="http://schemas.microsoft.com/office/powerpoint/2010/main" val="17612851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descr="Meccano Factory, Binns Rd | Liverpool history, Liverpool, History">
            <a:extLst>
              <a:ext uri="{FF2B5EF4-FFF2-40B4-BE49-F238E27FC236}">
                <a16:creationId xmlns:a16="http://schemas.microsoft.com/office/drawing/2014/main" id="{512E1DE1-5914-461B-AE42-F93D55DE39B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8805" b="8848"/>
          <a:stretch/>
        </p:blipFill>
        <p:spPr bwMode="auto">
          <a:xfrm>
            <a:off x="20" y="10"/>
            <a:ext cx="12191980" cy="6857990"/>
          </a:xfrm>
          <a:prstGeom prst="rect">
            <a:avLst/>
          </a:prstGeom>
          <a:solidFill>
            <a:srgbClr val="FFFFFF"/>
          </a:solidFill>
        </p:spPr>
      </p:pic>
      <p:sp>
        <p:nvSpPr>
          <p:cNvPr id="16" name="Freeform: Shape 15">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B7B1D34-D222-4BF1-84F8-5516D7B7A948}"/>
              </a:ext>
            </a:extLst>
          </p:cNvPr>
          <p:cNvSpPr>
            <a:spLocks noGrp="1"/>
          </p:cNvSpPr>
          <p:nvPr>
            <p:ph type="title"/>
          </p:nvPr>
        </p:nvSpPr>
        <p:spPr>
          <a:xfrm>
            <a:off x="-2332" y="498025"/>
            <a:ext cx="4585216" cy="1043409"/>
          </a:xfrm>
        </p:spPr>
        <p:txBody>
          <a:bodyPr>
            <a:normAutofit fontScale="90000"/>
          </a:bodyPr>
          <a:lstStyle/>
          <a:p>
            <a:pPr algn="ctr"/>
            <a:r>
              <a:rPr lang="en-IE" sz="4900" b="1" dirty="0">
                <a:solidFill>
                  <a:schemeClr val="accent1"/>
                </a:solidFill>
              </a:rPr>
              <a:t>Human Relations Model</a:t>
            </a:r>
            <a:br>
              <a:rPr lang="en-IE" sz="3100" b="1" dirty="0"/>
            </a:br>
            <a:endParaRPr lang="en-IE" sz="3100" dirty="0"/>
          </a:p>
        </p:txBody>
      </p:sp>
      <p:sp>
        <p:nvSpPr>
          <p:cNvPr id="3" name="Content Placeholder 2">
            <a:extLst>
              <a:ext uri="{FF2B5EF4-FFF2-40B4-BE49-F238E27FC236}">
                <a16:creationId xmlns:a16="http://schemas.microsoft.com/office/drawing/2014/main" id="{66F6BC10-D939-4BA7-99F4-01B25DCDA725}"/>
              </a:ext>
            </a:extLst>
          </p:cNvPr>
          <p:cNvSpPr>
            <a:spLocks noGrp="1"/>
          </p:cNvSpPr>
          <p:nvPr>
            <p:ph idx="1"/>
          </p:nvPr>
        </p:nvSpPr>
        <p:spPr>
          <a:xfrm>
            <a:off x="-2333" y="1774372"/>
            <a:ext cx="4585217" cy="2754086"/>
          </a:xfrm>
        </p:spPr>
        <p:txBody>
          <a:bodyPr anchor="t">
            <a:normAutofit fontScale="70000" lnSpcReduction="20000"/>
          </a:bodyPr>
          <a:lstStyle/>
          <a:p>
            <a:r>
              <a:rPr lang="en-IE" sz="2400" dirty="0">
                <a:solidFill>
                  <a:schemeClr val="accent1"/>
                </a:solidFill>
                <a:latin typeface="+mj-lt"/>
                <a:ea typeface="+mj-ea"/>
                <a:cs typeface="+mj-cs"/>
              </a:rPr>
              <a:t>Elton Mayo (1933)</a:t>
            </a:r>
          </a:p>
          <a:p>
            <a:r>
              <a:rPr lang="en-IE" sz="2400" dirty="0">
                <a:solidFill>
                  <a:schemeClr val="accent1"/>
                </a:solidFill>
                <a:latin typeface="+mj-lt"/>
                <a:ea typeface="+mj-ea"/>
                <a:cs typeface="+mj-cs"/>
              </a:rPr>
              <a:t>Measuring productivity (Hawthorne Effect)</a:t>
            </a:r>
          </a:p>
          <a:p>
            <a:r>
              <a:rPr lang="en-IE" sz="2400" dirty="0">
                <a:solidFill>
                  <a:schemeClr val="accent1"/>
                </a:solidFill>
                <a:latin typeface="+mj-lt"/>
                <a:ea typeface="+mj-ea"/>
                <a:cs typeface="+mj-cs"/>
              </a:rPr>
              <a:t>Encouragement better than coercion</a:t>
            </a:r>
          </a:p>
          <a:p>
            <a:r>
              <a:rPr lang="en-IE" sz="2400" dirty="0">
                <a:solidFill>
                  <a:schemeClr val="accent1"/>
                </a:solidFill>
                <a:latin typeface="+mj-lt"/>
                <a:ea typeface="+mj-ea"/>
                <a:cs typeface="+mj-cs"/>
              </a:rPr>
              <a:t>Peer group influence high, importance of informal groups</a:t>
            </a:r>
          </a:p>
          <a:p>
            <a:r>
              <a:rPr lang="en-IE" sz="2400" dirty="0">
                <a:solidFill>
                  <a:schemeClr val="accent1"/>
                </a:solidFill>
                <a:latin typeface="+mj-lt"/>
                <a:ea typeface="+mj-ea"/>
                <a:cs typeface="+mj-cs"/>
              </a:rPr>
              <a:t>Concepts of participation, trust, team working &amp; openness </a:t>
            </a:r>
          </a:p>
          <a:p>
            <a:r>
              <a:rPr lang="en-IE" sz="2400" dirty="0">
                <a:solidFill>
                  <a:schemeClr val="accent1"/>
                </a:solidFill>
                <a:latin typeface="+mj-lt"/>
                <a:ea typeface="+mj-ea"/>
                <a:cs typeface="+mj-cs"/>
              </a:rPr>
              <a:t>Supported by growing personnel profession</a:t>
            </a:r>
          </a:p>
          <a:p>
            <a:r>
              <a:rPr lang="en-IE" sz="2400" dirty="0">
                <a:solidFill>
                  <a:schemeClr val="accent1"/>
                </a:solidFill>
                <a:latin typeface="+mj-lt"/>
                <a:ea typeface="+mj-ea"/>
                <a:cs typeface="+mj-cs"/>
              </a:rPr>
              <a:t>Conflict between Rational Goal &amp; Human Relations </a:t>
            </a:r>
            <a:endParaRPr lang="en-GB" sz="2400" dirty="0">
              <a:solidFill>
                <a:schemeClr val="accent1"/>
              </a:solidFill>
              <a:latin typeface="+mj-lt"/>
              <a:ea typeface="+mj-ea"/>
              <a:cs typeface="+mj-cs"/>
            </a:endParaRPr>
          </a:p>
          <a:p>
            <a:pPr marL="0" indent="0">
              <a:buNone/>
            </a:pPr>
            <a:endParaRPr lang="en-IE" sz="1300" dirty="0"/>
          </a:p>
        </p:txBody>
      </p:sp>
    </p:spTree>
    <p:extLst>
      <p:ext uri="{BB962C8B-B14F-4D97-AF65-F5344CB8AC3E}">
        <p14:creationId xmlns:p14="http://schemas.microsoft.com/office/powerpoint/2010/main" val="20411493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group of people working in a factory&#10;&#10;Description automatically generated with medium confidence">
            <a:extLst>
              <a:ext uri="{FF2B5EF4-FFF2-40B4-BE49-F238E27FC236}">
                <a16:creationId xmlns:a16="http://schemas.microsoft.com/office/drawing/2014/main" id="{55681982-AC08-4279-B0F7-4B37ADE5E2C8}"/>
              </a:ext>
            </a:extLst>
          </p:cNvPr>
          <p:cNvPicPr>
            <a:picLocks noChangeAspect="1"/>
          </p:cNvPicPr>
          <p:nvPr/>
        </p:nvPicPr>
        <p:blipFill rotWithShape="1">
          <a:blip r:embed="rId2">
            <a:extLst>
              <a:ext uri="{28A0092B-C50C-407E-A947-70E740481C1C}">
                <a14:useLocalDpi xmlns:a14="http://schemas.microsoft.com/office/drawing/2010/main" val="0"/>
              </a:ext>
            </a:extLst>
          </a:blip>
          <a:srcRect t="19980" b="6968"/>
          <a:stretch/>
        </p:blipFill>
        <p:spPr>
          <a:xfrm>
            <a:off x="20" y="-2008"/>
            <a:ext cx="12191980" cy="6857990"/>
          </a:xfrm>
          <a:prstGeom prst="rect">
            <a:avLst/>
          </a:prstGeom>
        </p:spPr>
      </p:pic>
      <p:sp>
        <p:nvSpPr>
          <p:cNvPr id="9" name="Freeform: Shape 8">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A849291-7B16-44A6-8A33-54AC356CC464}"/>
              </a:ext>
            </a:extLst>
          </p:cNvPr>
          <p:cNvSpPr>
            <a:spLocks noGrp="1"/>
          </p:cNvSpPr>
          <p:nvPr>
            <p:ph type="title"/>
          </p:nvPr>
        </p:nvSpPr>
        <p:spPr>
          <a:xfrm>
            <a:off x="0" y="469928"/>
            <a:ext cx="4812885" cy="1043409"/>
          </a:xfrm>
        </p:spPr>
        <p:txBody>
          <a:bodyPr>
            <a:normAutofit fontScale="90000"/>
          </a:bodyPr>
          <a:lstStyle/>
          <a:p>
            <a:pPr algn="ctr"/>
            <a:r>
              <a:rPr lang="en-IE" sz="4900" b="1" dirty="0">
                <a:solidFill>
                  <a:schemeClr val="accent1"/>
                </a:solidFill>
              </a:rPr>
              <a:t>Mayo </a:t>
            </a:r>
            <a:br>
              <a:rPr lang="en-IE" sz="4900" b="1" dirty="0">
                <a:solidFill>
                  <a:schemeClr val="accent1"/>
                </a:solidFill>
              </a:rPr>
            </a:br>
            <a:r>
              <a:rPr lang="en-IE" sz="4900" b="1" dirty="0">
                <a:solidFill>
                  <a:schemeClr val="accent1"/>
                </a:solidFill>
              </a:rPr>
              <a:t>Hawthorne Studies</a:t>
            </a:r>
            <a:br>
              <a:rPr lang="en-IE" sz="2500" b="0" i="0" u="none" strike="noStrike" baseline="0" dirty="0">
                <a:latin typeface="CIDFont+F3"/>
              </a:rPr>
            </a:br>
            <a:endParaRPr lang="en-IE" sz="2500" dirty="0"/>
          </a:p>
        </p:txBody>
      </p:sp>
      <p:sp>
        <p:nvSpPr>
          <p:cNvPr id="3" name="Content Placeholder 2">
            <a:extLst>
              <a:ext uri="{FF2B5EF4-FFF2-40B4-BE49-F238E27FC236}">
                <a16:creationId xmlns:a16="http://schemas.microsoft.com/office/drawing/2014/main" id="{639AFC24-3C60-49B2-B34C-AEB1B4B1C810}"/>
              </a:ext>
            </a:extLst>
          </p:cNvPr>
          <p:cNvSpPr>
            <a:spLocks noGrp="1"/>
          </p:cNvSpPr>
          <p:nvPr>
            <p:ph idx="1"/>
          </p:nvPr>
        </p:nvSpPr>
        <p:spPr>
          <a:xfrm>
            <a:off x="0" y="1774372"/>
            <a:ext cx="4582884" cy="3667640"/>
          </a:xfrm>
        </p:spPr>
        <p:txBody>
          <a:bodyPr anchor="t">
            <a:normAutofit/>
          </a:bodyPr>
          <a:lstStyle/>
          <a:p>
            <a:r>
              <a:rPr lang="en-GB" sz="2400" dirty="0">
                <a:solidFill>
                  <a:schemeClr val="accent1"/>
                </a:solidFill>
                <a:latin typeface="+mj-lt"/>
                <a:ea typeface="+mj-ea"/>
                <a:cs typeface="+mj-cs"/>
              </a:rPr>
              <a:t>Production increased when workers knew they were part of a project</a:t>
            </a:r>
          </a:p>
          <a:p>
            <a:r>
              <a:rPr lang="en-GB" sz="2400" dirty="0">
                <a:solidFill>
                  <a:schemeClr val="accent1"/>
                </a:solidFill>
                <a:latin typeface="+mj-lt"/>
                <a:ea typeface="+mj-ea"/>
                <a:cs typeface="+mj-cs"/>
              </a:rPr>
              <a:t>Group/peer pressure was important even in tedious work</a:t>
            </a:r>
          </a:p>
          <a:p>
            <a:r>
              <a:rPr lang="en-GB" sz="2400" dirty="0">
                <a:solidFill>
                  <a:schemeClr val="accent1"/>
                </a:solidFill>
                <a:latin typeface="+mj-lt"/>
                <a:ea typeface="+mj-ea"/>
                <a:cs typeface="+mj-cs"/>
              </a:rPr>
              <a:t>Workers not machines - growing interest in the human resource</a:t>
            </a:r>
            <a:endParaRPr lang="en-IE" sz="2400" dirty="0">
              <a:solidFill>
                <a:schemeClr val="accent1"/>
              </a:solidFill>
              <a:latin typeface="+mj-lt"/>
              <a:ea typeface="+mj-ea"/>
              <a:cs typeface="+mj-cs"/>
            </a:endParaRPr>
          </a:p>
        </p:txBody>
      </p:sp>
    </p:spTree>
    <p:extLst>
      <p:ext uri="{BB962C8B-B14F-4D97-AF65-F5344CB8AC3E}">
        <p14:creationId xmlns:p14="http://schemas.microsoft.com/office/powerpoint/2010/main" val="16919255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ADEC8-AF3A-450A-BA80-BE48D5DD9651}"/>
              </a:ext>
            </a:extLst>
          </p:cNvPr>
          <p:cNvSpPr>
            <a:spLocks noGrp="1"/>
          </p:cNvSpPr>
          <p:nvPr>
            <p:ph type="title"/>
          </p:nvPr>
        </p:nvSpPr>
        <p:spPr/>
        <p:txBody>
          <a:bodyPr/>
          <a:lstStyle/>
          <a:p>
            <a:pPr algn="ctr"/>
            <a:r>
              <a:rPr lang="en-IE" b="1" dirty="0">
                <a:solidFill>
                  <a:schemeClr val="accent1"/>
                </a:solidFill>
              </a:rPr>
              <a:t>Hawthorne Studies</a:t>
            </a:r>
          </a:p>
        </p:txBody>
      </p:sp>
      <p:graphicFrame>
        <p:nvGraphicFramePr>
          <p:cNvPr id="4" name="Content Placeholder 3">
            <a:extLst>
              <a:ext uri="{FF2B5EF4-FFF2-40B4-BE49-F238E27FC236}">
                <a16:creationId xmlns:a16="http://schemas.microsoft.com/office/drawing/2014/main" id="{33AE2FDF-D0AF-428B-A56F-412F2A7A43D1}"/>
              </a:ext>
            </a:extLst>
          </p:cNvPr>
          <p:cNvGraphicFramePr>
            <a:graphicFrameLocks noGrp="1"/>
          </p:cNvGraphicFramePr>
          <p:nvPr>
            <p:ph idx="1"/>
            <p:extLst>
              <p:ext uri="{D42A27DB-BD31-4B8C-83A1-F6EECF244321}">
                <p14:modId xmlns:p14="http://schemas.microsoft.com/office/powerpoint/2010/main" val="134282820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910001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group of people sitting around a table&#10;&#10;Description automatically generated with medium confidence">
            <a:extLst>
              <a:ext uri="{FF2B5EF4-FFF2-40B4-BE49-F238E27FC236}">
                <a16:creationId xmlns:a16="http://schemas.microsoft.com/office/drawing/2014/main" id="{BBA9E345-26A6-4365-89F2-FD7EF7BEF1B4}"/>
              </a:ext>
            </a:extLst>
          </p:cNvPr>
          <p:cNvPicPr>
            <a:picLocks noChangeAspect="1"/>
          </p:cNvPicPr>
          <p:nvPr/>
        </p:nvPicPr>
        <p:blipFill rotWithShape="1">
          <a:blip r:embed="rId2">
            <a:extLst>
              <a:ext uri="{28A0092B-C50C-407E-A947-70E740481C1C}">
                <a14:useLocalDpi xmlns:a14="http://schemas.microsoft.com/office/drawing/2010/main" val="0"/>
              </a:ext>
            </a:extLst>
          </a:blip>
          <a:srcRect t="3998" r="8518" b="11297"/>
          <a:stretch/>
        </p:blipFill>
        <p:spPr>
          <a:xfrm>
            <a:off x="20" y="10"/>
            <a:ext cx="12191980" cy="6857990"/>
          </a:xfrm>
          <a:prstGeom prst="rect">
            <a:avLst/>
          </a:prstGeom>
        </p:spPr>
      </p:pic>
      <p:sp>
        <p:nvSpPr>
          <p:cNvPr id="17" name="Freeform: Shape 16">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4DB065A-31DE-4896-A544-8B1E25E736E8}"/>
              </a:ext>
            </a:extLst>
          </p:cNvPr>
          <p:cNvSpPr>
            <a:spLocks noGrp="1"/>
          </p:cNvSpPr>
          <p:nvPr>
            <p:ph type="title"/>
          </p:nvPr>
        </p:nvSpPr>
        <p:spPr>
          <a:xfrm>
            <a:off x="-6372" y="365487"/>
            <a:ext cx="5115870" cy="1043409"/>
          </a:xfrm>
        </p:spPr>
        <p:txBody>
          <a:bodyPr>
            <a:normAutofit fontScale="90000"/>
          </a:bodyPr>
          <a:lstStyle/>
          <a:p>
            <a:pPr algn="ctr"/>
            <a:r>
              <a:rPr lang="en-IE" b="1" dirty="0">
                <a:solidFill>
                  <a:schemeClr val="accent1"/>
                </a:solidFill>
              </a:rPr>
              <a:t>Human Relations Movement (1930-today)</a:t>
            </a:r>
          </a:p>
        </p:txBody>
      </p:sp>
      <p:sp>
        <p:nvSpPr>
          <p:cNvPr id="3" name="Content Placeholder 2">
            <a:extLst>
              <a:ext uri="{FF2B5EF4-FFF2-40B4-BE49-F238E27FC236}">
                <a16:creationId xmlns:a16="http://schemas.microsoft.com/office/drawing/2014/main" id="{67F5528E-6217-4999-B5E4-F60635A5D745}"/>
              </a:ext>
            </a:extLst>
          </p:cNvPr>
          <p:cNvSpPr>
            <a:spLocks noGrp="1"/>
          </p:cNvSpPr>
          <p:nvPr>
            <p:ph idx="1"/>
          </p:nvPr>
        </p:nvSpPr>
        <p:spPr>
          <a:xfrm>
            <a:off x="-1" y="1774372"/>
            <a:ext cx="5291091" cy="3712028"/>
          </a:xfrm>
        </p:spPr>
        <p:txBody>
          <a:bodyPr anchor="t">
            <a:normAutofit/>
          </a:bodyPr>
          <a:lstStyle/>
          <a:p>
            <a:r>
              <a:rPr lang="en-GB" sz="1400" dirty="0">
                <a:solidFill>
                  <a:schemeClr val="accent1"/>
                </a:solidFill>
                <a:latin typeface="+mj-lt"/>
                <a:ea typeface="+mj-ea"/>
                <a:cs typeface="+mj-cs"/>
              </a:rPr>
              <a:t>Unions and government regulations reacted to the dehumanising effects of these theories</a:t>
            </a:r>
          </a:p>
          <a:p>
            <a:r>
              <a:rPr lang="en-GB" sz="1400" dirty="0">
                <a:solidFill>
                  <a:schemeClr val="accent1"/>
                </a:solidFill>
                <a:latin typeface="+mj-lt"/>
                <a:ea typeface="+mj-ea"/>
                <a:cs typeface="+mj-cs"/>
              </a:rPr>
              <a:t>More attention was given to individuals and their unique capabilities in the organisation</a:t>
            </a:r>
          </a:p>
          <a:p>
            <a:r>
              <a:rPr lang="en-GB" sz="1400" dirty="0">
                <a:solidFill>
                  <a:schemeClr val="accent1"/>
                </a:solidFill>
                <a:latin typeface="+mj-lt"/>
                <a:ea typeface="+mj-ea"/>
                <a:cs typeface="+mj-cs"/>
              </a:rPr>
              <a:t>A major belief included that the organisation would prosper if its workers prospered as well</a:t>
            </a:r>
          </a:p>
          <a:p>
            <a:r>
              <a:rPr lang="en-GB" sz="1400" dirty="0">
                <a:solidFill>
                  <a:schemeClr val="accent1"/>
                </a:solidFill>
                <a:latin typeface="+mj-lt"/>
                <a:ea typeface="+mj-ea"/>
                <a:cs typeface="+mj-cs"/>
              </a:rPr>
              <a:t>Human Resource departments were added to organisations</a:t>
            </a:r>
          </a:p>
          <a:p>
            <a:r>
              <a:rPr lang="en-GB" sz="1400" dirty="0">
                <a:solidFill>
                  <a:schemeClr val="accent1"/>
                </a:solidFill>
                <a:latin typeface="+mj-lt"/>
                <a:ea typeface="+mj-ea"/>
                <a:cs typeface="+mj-cs"/>
              </a:rPr>
              <a:t>The behavioural sciences played a strong role in helping to understand the needs of workers and how the needs of the organisation and its workers could be better aligned</a:t>
            </a:r>
          </a:p>
          <a:p>
            <a:r>
              <a:rPr lang="en-GB" sz="1400" dirty="0">
                <a:solidFill>
                  <a:schemeClr val="accent1"/>
                </a:solidFill>
                <a:latin typeface="+mj-lt"/>
                <a:ea typeface="+mj-ea"/>
                <a:cs typeface="+mj-cs"/>
              </a:rPr>
              <a:t>Various new theories were spawned, many based on the behavioural sciences                                                                                        (Some had names like theory “X”, “Y” and “Z”)</a:t>
            </a:r>
            <a:endParaRPr lang="en-IE" sz="1400" dirty="0">
              <a:solidFill>
                <a:schemeClr val="accent1"/>
              </a:solidFill>
              <a:latin typeface="+mj-lt"/>
              <a:ea typeface="+mj-ea"/>
              <a:cs typeface="+mj-cs"/>
            </a:endParaRPr>
          </a:p>
        </p:txBody>
      </p:sp>
    </p:spTree>
    <p:extLst>
      <p:ext uri="{BB962C8B-B14F-4D97-AF65-F5344CB8AC3E}">
        <p14:creationId xmlns:p14="http://schemas.microsoft.com/office/powerpoint/2010/main" val="41591303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erson sitting on a rock overlooking a body of water&#10;&#10;Description automatically generated with medium confidence">
            <a:extLst>
              <a:ext uri="{FF2B5EF4-FFF2-40B4-BE49-F238E27FC236}">
                <a16:creationId xmlns:a16="http://schemas.microsoft.com/office/drawing/2014/main" id="{1A19A82E-D937-4765-A93E-CD1794F75CC0}"/>
              </a:ext>
            </a:extLst>
          </p:cNvPr>
          <p:cNvPicPr>
            <a:picLocks noChangeAspect="1"/>
          </p:cNvPicPr>
          <p:nvPr/>
        </p:nvPicPr>
        <p:blipFill rotWithShape="1">
          <a:blip r:embed="rId2">
            <a:extLst>
              <a:ext uri="{28A0092B-C50C-407E-A947-70E740481C1C}">
                <a14:useLocalDpi xmlns:a14="http://schemas.microsoft.com/office/drawing/2010/main" val="0"/>
              </a:ext>
            </a:extLst>
          </a:blip>
          <a:srcRect t="23391" r="9091"/>
          <a:stretch/>
        </p:blipFill>
        <p:spPr>
          <a:xfrm>
            <a:off x="20" y="10"/>
            <a:ext cx="12191980" cy="6857990"/>
          </a:xfrm>
          <a:prstGeom prst="rect">
            <a:avLst/>
          </a:prstGeom>
        </p:spPr>
      </p:pic>
      <p:sp>
        <p:nvSpPr>
          <p:cNvPr id="10" name="Freeform: Shape 9">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A39330E-18EF-4643-AA1A-C1BA35B7C074}"/>
              </a:ext>
            </a:extLst>
          </p:cNvPr>
          <p:cNvSpPr>
            <a:spLocks noGrp="1"/>
          </p:cNvSpPr>
          <p:nvPr>
            <p:ph type="title"/>
          </p:nvPr>
        </p:nvSpPr>
        <p:spPr>
          <a:xfrm>
            <a:off x="97655" y="232937"/>
            <a:ext cx="4679720" cy="1043409"/>
          </a:xfrm>
        </p:spPr>
        <p:txBody>
          <a:bodyPr>
            <a:noAutofit/>
          </a:bodyPr>
          <a:lstStyle/>
          <a:p>
            <a:pPr algn="ctr"/>
            <a:r>
              <a:rPr lang="en-GB" b="1" dirty="0">
                <a:solidFill>
                  <a:schemeClr val="accent1"/>
                </a:solidFill>
              </a:rPr>
              <a:t>Maslow (1943) Hierarchy of Needs</a:t>
            </a:r>
            <a:endParaRPr lang="en-IE" b="1" dirty="0">
              <a:solidFill>
                <a:schemeClr val="accent1"/>
              </a:solidFill>
            </a:endParaRPr>
          </a:p>
        </p:txBody>
      </p:sp>
      <p:sp>
        <p:nvSpPr>
          <p:cNvPr id="3" name="Content Placeholder 2">
            <a:extLst>
              <a:ext uri="{FF2B5EF4-FFF2-40B4-BE49-F238E27FC236}">
                <a16:creationId xmlns:a16="http://schemas.microsoft.com/office/drawing/2014/main" id="{C6E91EF9-E095-4D23-8B5C-806FFC0FAD4A}"/>
              </a:ext>
            </a:extLst>
          </p:cNvPr>
          <p:cNvSpPr>
            <a:spLocks noGrp="1"/>
          </p:cNvSpPr>
          <p:nvPr>
            <p:ph idx="1"/>
          </p:nvPr>
        </p:nvSpPr>
        <p:spPr>
          <a:xfrm>
            <a:off x="0" y="1509273"/>
            <a:ext cx="5246703" cy="3587741"/>
          </a:xfrm>
        </p:spPr>
        <p:txBody>
          <a:bodyPr anchor="t">
            <a:noAutofit/>
          </a:bodyPr>
          <a:lstStyle/>
          <a:p>
            <a:r>
              <a:rPr lang="en-GB" sz="1400" dirty="0">
                <a:solidFill>
                  <a:schemeClr val="accent1"/>
                </a:solidFill>
                <a:latin typeface="+mj-lt"/>
                <a:ea typeface="+mj-ea"/>
                <a:cs typeface="+mj-cs"/>
              </a:rPr>
              <a:t>Maslow, self-actualizing people share the following qualities:</a:t>
            </a:r>
          </a:p>
          <a:p>
            <a:pPr>
              <a:lnSpc>
                <a:spcPct val="70000"/>
              </a:lnSpc>
            </a:pPr>
            <a:r>
              <a:rPr lang="en-GB" sz="1400" b="1" dirty="0">
                <a:solidFill>
                  <a:schemeClr val="accent1"/>
                </a:solidFill>
                <a:latin typeface="+mj-lt"/>
                <a:ea typeface="+mj-ea"/>
                <a:cs typeface="+mj-cs"/>
              </a:rPr>
              <a:t>Truth</a:t>
            </a:r>
            <a:r>
              <a:rPr lang="en-GB" sz="1400" dirty="0">
                <a:solidFill>
                  <a:schemeClr val="accent1"/>
                </a:solidFill>
                <a:latin typeface="+mj-lt"/>
                <a:ea typeface="+mj-ea"/>
                <a:cs typeface="+mj-cs"/>
              </a:rPr>
              <a:t>: honest, reality, beauty, pure, clean and unadulterated completeness</a:t>
            </a:r>
          </a:p>
          <a:p>
            <a:pPr>
              <a:lnSpc>
                <a:spcPct val="70000"/>
              </a:lnSpc>
            </a:pPr>
            <a:r>
              <a:rPr lang="en-GB" sz="1400" b="1" dirty="0">
                <a:solidFill>
                  <a:schemeClr val="accent1"/>
                </a:solidFill>
                <a:latin typeface="+mj-lt"/>
                <a:ea typeface="+mj-ea"/>
                <a:cs typeface="+mj-cs"/>
              </a:rPr>
              <a:t>Goodness</a:t>
            </a:r>
            <a:r>
              <a:rPr lang="en-GB" sz="1400" dirty="0">
                <a:solidFill>
                  <a:schemeClr val="accent1"/>
                </a:solidFill>
                <a:latin typeface="+mj-lt"/>
                <a:ea typeface="+mj-ea"/>
                <a:cs typeface="+mj-cs"/>
              </a:rPr>
              <a:t>: rightness, desirability, uprightness, benevolence, honesty</a:t>
            </a:r>
          </a:p>
          <a:p>
            <a:pPr>
              <a:lnSpc>
                <a:spcPct val="70000"/>
              </a:lnSpc>
            </a:pPr>
            <a:r>
              <a:rPr lang="en-GB" sz="1400" b="1" dirty="0">
                <a:solidFill>
                  <a:schemeClr val="accent1"/>
                </a:solidFill>
                <a:latin typeface="+mj-lt"/>
                <a:ea typeface="+mj-ea"/>
                <a:cs typeface="+mj-cs"/>
              </a:rPr>
              <a:t>Beauty</a:t>
            </a:r>
            <a:r>
              <a:rPr lang="en-GB" sz="1400" dirty="0">
                <a:solidFill>
                  <a:schemeClr val="accent1"/>
                </a:solidFill>
                <a:latin typeface="+mj-lt"/>
                <a:ea typeface="+mj-ea"/>
                <a:cs typeface="+mj-cs"/>
              </a:rPr>
              <a:t>: rightness, form, aliveness, simplicity, richness, wholeness, perfection, </a:t>
            </a:r>
            <a:r>
              <a:rPr lang="en-IE" sz="1400" dirty="0">
                <a:solidFill>
                  <a:schemeClr val="accent1"/>
                </a:solidFill>
                <a:latin typeface="+mj-lt"/>
                <a:ea typeface="+mj-ea"/>
                <a:cs typeface="+mj-cs"/>
              </a:rPr>
              <a:t>completion</a:t>
            </a:r>
          </a:p>
          <a:p>
            <a:pPr>
              <a:lnSpc>
                <a:spcPct val="70000"/>
              </a:lnSpc>
            </a:pPr>
            <a:r>
              <a:rPr lang="en-GB" sz="1400" b="1" dirty="0">
                <a:solidFill>
                  <a:schemeClr val="accent1"/>
                </a:solidFill>
                <a:latin typeface="+mj-lt"/>
                <a:ea typeface="+mj-ea"/>
                <a:cs typeface="+mj-cs"/>
              </a:rPr>
              <a:t>Wholeness</a:t>
            </a:r>
            <a:r>
              <a:rPr lang="en-GB" sz="1400" dirty="0">
                <a:solidFill>
                  <a:schemeClr val="accent1"/>
                </a:solidFill>
                <a:latin typeface="+mj-lt"/>
                <a:ea typeface="+mj-ea"/>
                <a:cs typeface="+mj-cs"/>
              </a:rPr>
              <a:t>: unity, integration, tendency to oneness, interconnectedness, simplicity, organization, structure, order, not dissociated, synergy</a:t>
            </a:r>
          </a:p>
          <a:p>
            <a:pPr>
              <a:lnSpc>
                <a:spcPct val="70000"/>
              </a:lnSpc>
            </a:pPr>
            <a:r>
              <a:rPr lang="en-IE" sz="1400" b="1" dirty="0">
                <a:solidFill>
                  <a:schemeClr val="accent1"/>
                </a:solidFill>
                <a:latin typeface="+mj-lt"/>
                <a:ea typeface="+mj-ea"/>
                <a:cs typeface="+mj-cs"/>
              </a:rPr>
              <a:t>Dichotomy</a:t>
            </a:r>
            <a:r>
              <a:rPr lang="en-IE" sz="1400" dirty="0">
                <a:solidFill>
                  <a:schemeClr val="accent1"/>
                </a:solidFill>
                <a:latin typeface="+mj-lt"/>
                <a:ea typeface="+mj-ea"/>
                <a:cs typeface="+mj-cs"/>
              </a:rPr>
              <a:t>: transcendence: acceptance, resolution, integration, polarities, opposites, contradictions</a:t>
            </a:r>
          </a:p>
          <a:p>
            <a:pPr>
              <a:lnSpc>
                <a:spcPct val="70000"/>
              </a:lnSpc>
            </a:pPr>
            <a:r>
              <a:rPr lang="en-GB" sz="1400" b="1" dirty="0">
                <a:solidFill>
                  <a:schemeClr val="accent1"/>
                </a:solidFill>
                <a:latin typeface="+mj-lt"/>
                <a:ea typeface="+mj-ea"/>
                <a:cs typeface="+mj-cs"/>
              </a:rPr>
              <a:t>Aliveness</a:t>
            </a:r>
            <a:r>
              <a:rPr lang="en-GB" sz="1400" dirty="0">
                <a:solidFill>
                  <a:schemeClr val="accent1"/>
                </a:solidFill>
                <a:latin typeface="+mj-lt"/>
                <a:ea typeface="+mj-ea"/>
                <a:cs typeface="+mj-cs"/>
              </a:rPr>
              <a:t>: process, not-deadness, spontaneity, self-regulation,                   full-functioning</a:t>
            </a:r>
          </a:p>
          <a:p>
            <a:pPr>
              <a:lnSpc>
                <a:spcPct val="70000"/>
              </a:lnSpc>
            </a:pPr>
            <a:r>
              <a:rPr lang="en-IE" sz="1400" b="1" dirty="0">
                <a:solidFill>
                  <a:schemeClr val="accent1"/>
                </a:solidFill>
                <a:latin typeface="+mj-lt"/>
                <a:ea typeface="+mj-ea"/>
                <a:cs typeface="+mj-cs"/>
              </a:rPr>
              <a:t>Unique</a:t>
            </a:r>
            <a:r>
              <a:rPr lang="en-IE" sz="1400" dirty="0">
                <a:solidFill>
                  <a:schemeClr val="accent1"/>
                </a:solidFill>
                <a:latin typeface="+mj-lt"/>
                <a:ea typeface="+mj-ea"/>
                <a:cs typeface="+mj-cs"/>
              </a:rPr>
              <a:t>: idiosyncrasy, individuality, non comparability, novelty</a:t>
            </a:r>
          </a:p>
          <a:p>
            <a:pPr>
              <a:lnSpc>
                <a:spcPct val="70000"/>
              </a:lnSpc>
            </a:pPr>
            <a:r>
              <a:rPr lang="en-IE" sz="1400" b="1" dirty="0">
                <a:solidFill>
                  <a:schemeClr val="accent1"/>
                </a:solidFill>
                <a:latin typeface="+mj-lt"/>
                <a:ea typeface="+mj-ea"/>
                <a:cs typeface="+mj-cs"/>
              </a:rPr>
              <a:t>Perfection</a:t>
            </a:r>
            <a:r>
              <a:rPr lang="en-IE" sz="1400" dirty="0">
                <a:solidFill>
                  <a:schemeClr val="accent1"/>
                </a:solidFill>
                <a:latin typeface="+mj-lt"/>
                <a:ea typeface="+mj-ea"/>
                <a:cs typeface="+mj-cs"/>
              </a:rPr>
              <a:t>: nothing superfluous</a:t>
            </a:r>
          </a:p>
        </p:txBody>
      </p:sp>
    </p:spTree>
    <p:extLst>
      <p:ext uri="{BB962C8B-B14F-4D97-AF65-F5344CB8AC3E}">
        <p14:creationId xmlns:p14="http://schemas.microsoft.com/office/powerpoint/2010/main" val="23306303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Diagram&#10;&#10;Description automatically generated">
            <a:extLst>
              <a:ext uri="{FF2B5EF4-FFF2-40B4-BE49-F238E27FC236}">
                <a16:creationId xmlns:a16="http://schemas.microsoft.com/office/drawing/2014/main" id="{37EB9B4C-905F-4DAA-84C6-593239C1748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90131" y="643466"/>
            <a:ext cx="7211737" cy="5571067"/>
          </a:xfrm>
          <a:prstGeom prst="rect">
            <a:avLst/>
          </a:prstGeom>
        </p:spPr>
      </p:pic>
    </p:spTree>
    <p:extLst>
      <p:ext uri="{BB962C8B-B14F-4D97-AF65-F5344CB8AC3E}">
        <p14:creationId xmlns:p14="http://schemas.microsoft.com/office/powerpoint/2010/main" val="18705938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0EB2E60-02DB-4543-841A-45DE24B8FB5B}"/>
              </a:ext>
            </a:extLst>
          </p:cNvPr>
          <p:cNvPicPr>
            <a:picLocks noChangeAspect="1"/>
          </p:cNvPicPr>
          <p:nvPr/>
        </p:nvPicPr>
        <p:blipFill rotWithShape="1">
          <a:blip r:embed="rId2">
            <a:extLst>
              <a:ext uri="{28A0092B-C50C-407E-A947-70E740481C1C}">
                <a14:useLocalDpi xmlns:a14="http://schemas.microsoft.com/office/drawing/2010/main" val="0"/>
              </a:ext>
            </a:extLst>
          </a:blip>
          <a:srcRect t="8514" r="9091" b="14877"/>
          <a:stretch/>
        </p:blipFill>
        <p:spPr>
          <a:xfrm>
            <a:off x="20" y="10"/>
            <a:ext cx="12191980" cy="6857990"/>
          </a:xfrm>
          <a:prstGeom prst="rect">
            <a:avLst/>
          </a:prstGeom>
        </p:spPr>
      </p:pic>
      <p:sp>
        <p:nvSpPr>
          <p:cNvPr id="10" name="Freeform: Shape 9">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0CB5BC3-C49A-4D46-AB59-BBDA26FA1787}"/>
              </a:ext>
            </a:extLst>
          </p:cNvPr>
          <p:cNvSpPr>
            <a:spLocks noGrp="1"/>
          </p:cNvSpPr>
          <p:nvPr>
            <p:ph type="title"/>
          </p:nvPr>
        </p:nvSpPr>
        <p:spPr>
          <a:xfrm>
            <a:off x="520241" y="365487"/>
            <a:ext cx="4062643" cy="1043409"/>
          </a:xfrm>
        </p:spPr>
        <p:txBody>
          <a:bodyPr>
            <a:normAutofit/>
          </a:bodyPr>
          <a:lstStyle/>
          <a:p>
            <a:pPr algn="ctr"/>
            <a:r>
              <a:rPr lang="en-IE" b="1" dirty="0">
                <a:solidFill>
                  <a:schemeClr val="accent1"/>
                </a:solidFill>
              </a:rPr>
              <a:t>McGregor (1960)</a:t>
            </a:r>
          </a:p>
        </p:txBody>
      </p:sp>
      <p:sp>
        <p:nvSpPr>
          <p:cNvPr id="3" name="Content Placeholder 2">
            <a:extLst>
              <a:ext uri="{FF2B5EF4-FFF2-40B4-BE49-F238E27FC236}">
                <a16:creationId xmlns:a16="http://schemas.microsoft.com/office/drawing/2014/main" id="{6D5B21A3-A98F-4318-90CD-10BCF449FF1B}"/>
              </a:ext>
            </a:extLst>
          </p:cNvPr>
          <p:cNvSpPr>
            <a:spLocks noGrp="1"/>
          </p:cNvSpPr>
          <p:nvPr>
            <p:ph idx="1"/>
          </p:nvPr>
        </p:nvSpPr>
        <p:spPr>
          <a:xfrm>
            <a:off x="0" y="1667839"/>
            <a:ext cx="4847207" cy="3268145"/>
          </a:xfrm>
        </p:spPr>
        <p:txBody>
          <a:bodyPr anchor="t">
            <a:normAutofit fontScale="62500" lnSpcReduction="20000"/>
          </a:bodyPr>
          <a:lstStyle/>
          <a:p>
            <a:r>
              <a:rPr lang="en-IE" sz="4400" dirty="0">
                <a:solidFill>
                  <a:schemeClr val="accent1"/>
                </a:solidFill>
                <a:latin typeface="+mj-lt"/>
                <a:ea typeface="+mj-ea"/>
                <a:cs typeface="+mj-cs"/>
              </a:rPr>
              <a:t>Theory X &amp; Theory Y</a:t>
            </a:r>
            <a:endParaRPr lang="en-GB" sz="4400" dirty="0">
              <a:solidFill>
                <a:schemeClr val="accent1"/>
              </a:solidFill>
              <a:latin typeface="+mj-lt"/>
              <a:ea typeface="+mj-ea"/>
              <a:cs typeface="+mj-cs"/>
            </a:endParaRPr>
          </a:p>
          <a:p>
            <a:r>
              <a:rPr lang="en-GB" sz="4400" dirty="0">
                <a:solidFill>
                  <a:schemeClr val="accent1"/>
                </a:solidFill>
                <a:latin typeface="+mj-lt"/>
                <a:ea typeface="+mj-ea"/>
                <a:cs typeface="+mj-cs"/>
              </a:rPr>
              <a:t>Behavioural theories emphasise human relationships, output, and </a:t>
            </a:r>
            <a:r>
              <a:rPr lang="en-IE" sz="4400" dirty="0">
                <a:solidFill>
                  <a:schemeClr val="accent1"/>
                </a:solidFill>
                <a:latin typeface="+mj-lt"/>
                <a:ea typeface="+mj-ea"/>
                <a:cs typeface="+mj-cs"/>
              </a:rPr>
              <a:t>performance</a:t>
            </a:r>
          </a:p>
          <a:p>
            <a:r>
              <a:rPr lang="en-GB" sz="4400" dirty="0">
                <a:solidFill>
                  <a:schemeClr val="accent1"/>
                </a:solidFill>
                <a:latin typeface="+mj-lt"/>
                <a:ea typeface="+mj-ea"/>
                <a:cs typeface="+mj-cs"/>
              </a:rPr>
              <a:t>McGregor (1960) ‘The Human Side of Enterprise’ – influenced </a:t>
            </a:r>
            <a:r>
              <a:rPr lang="en-IE" sz="4400" dirty="0">
                <a:solidFill>
                  <a:schemeClr val="accent1"/>
                </a:solidFill>
                <a:latin typeface="+mj-lt"/>
                <a:ea typeface="+mj-ea"/>
                <a:cs typeface="+mj-cs"/>
              </a:rPr>
              <a:t>behavioural theories</a:t>
            </a:r>
          </a:p>
        </p:txBody>
      </p:sp>
    </p:spTree>
    <p:extLst>
      <p:ext uri="{BB962C8B-B14F-4D97-AF65-F5344CB8AC3E}">
        <p14:creationId xmlns:p14="http://schemas.microsoft.com/office/powerpoint/2010/main" val="32321170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person sitting at a desk&#10;&#10;Description automatically generated with medium confidence">
            <a:extLst>
              <a:ext uri="{FF2B5EF4-FFF2-40B4-BE49-F238E27FC236}">
                <a16:creationId xmlns:a16="http://schemas.microsoft.com/office/drawing/2014/main" id="{AFAA7AFA-6D9C-4821-B0CD-A3F3E3D91ECB}"/>
              </a:ext>
            </a:extLst>
          </p:cNvPr>
          <p:cNvPicPr>
            <a:picLocks noChangeAspect="1"/>
          </p:cNvPicPr>
          <p:nvPr/>
        </p:nvPicPr>
        <p:blipFill rotWithShape="1">
          <a:blip r:embed="rId2">
            <a:extLst>
              <a:ext uri="{28A0092B-C50C-407E-A947-70E740481C1C}">
                <a14:useLocalDpi xmlns:a14="http://schemas.microsoft.com/office/drawing/2010/main" val="0"/>
              </a:ext>
            </a:extLst>
          </a:blip>
          <a:srcRect r="9091" b="9091"/>
          <a:stretch/>
        </p:blipFill>
        <p:spPr>
          <a:xfrm>
            <a:off x="0" y="0"/>
            <a:ext cx="12192000" cy="6858000"/>
          </a:xfrm>
          <a:prstGeom prst="rect">
            <a:avLst/>
          </a:prstGeom>
        </p:spPr>
      </p:pic>
      <p:sp>
        <p:nvSpPr>
          <p:cNvPr id="21" name="Freeform: Shape 20">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05DDDB4-BE5E-42B0-BCB2-3A26554C6DB9}"/>
              </a:ext>
            </a:extLst>
          </p:cNvPr>
          <p:cNvSpPr>
            <a:spLocks noGrp="1"/>
          </p:cNvSpPr>
          <p:nvPr>
            <p:ph type="title"/>
          </p:nvPr>
        </p:nvSpPr>
        <p:spPr>
          <a:xfrm>
            <a:off x="-54033" y="498025"/>
            <a:ext cx="5211192" cy="1043409"/>
          </a:xfrm>
        </p:spPr>
        <p:txBody>
          <a:bodyPr>
            <a:noAutofit/>
          </a:bodyPr>
          <a:lstStyle/>
          <a:p>
            <a:pPr algn="ctr"/>
            <a:r>
              <a:rPr lang="en-IE" sz="4000" b="1" dirty="0">
                <a:solidFill>
                  <a:schemeClr val="accent1"/>
                </a:solidFill>
              </a:rPr>
              <a:t>Management Definitions</a:t>
            </a:r>
          </a:p>
        </p:txBody>
      </p:sp>
      <p:sp>
        <p:nvSpPr>
          <p:cNvPr id="3" name="Content Placeholder 2">
            <a:extLst>
              <a:ext uri="{FF2B5EF4-FFF2-40B4-BE49-F238E27FC236}">
                <a16:creationId xmlns:a16="http://schemas.microsoft.com/office/drawing/2014/main" id="{B43FB16C-53C8-41E2-B92D-71CEC066B2E0}"/>
              </a:ext>
            </a:extLst>
          </p:cNvPr>
          <p:cNvSpPr>
            <a:spLocks noGrp="1"/>
          </p:cNvSpPr>
          <p:nvPr>
            <p:ph idx="1"/>
          </p:nvPr>
        </p:nvSpPr>
        <p:spPr>
          <a:xfrm>
            <a:off x="-1" y="1774371"/>
            <a:ext cx="5439527" cy="3250389"/>
          </a:xfrm>
        </p:spPr>
        <p:txBody>
          <a:bodyPr anchor="t">
            <a:normAutofit/>
          </a:bodyPr>
          <a:lstStyle/>
          <a:p>
            <a:pPr>
              <a:lnSpc>
                <a:spcPct val="70000"/>
              </a:lnSpc>
            </a:pPr>
            <a:r>
              <a:rPr lang="en-GB" sz="2400" dirty="0">
                <a:solidFill>
                  <a:schemeClr val="accent1"/>
                </a:solidFill>
                <a:latin typeface="+mj-lt"/>
                <a:ea typeface="+mj-ea"/>
                <a:cs typeface="+mj-cs"/>
              </a:rPr>
              <a:t>No generally accepted definition of ‘management’ as an activity</a:t>
            </a:r>
          </a:p>
          <a:p>
            <a:pPr>
              <a:lnSpc>
                <a:spcPct val="70000"/>
              </a:lnSpc>
            </a:pPr>
            <a:r>
              <a:rPr lang="en-GB" sz="2400" dirty="0">
                <a:solidFill>
                  <a:schemeClr val="accent1"/>
                </a:solidFill>
                <a:latin typeface="+mj-lt"/>
                <a:ea typeface="+mj-ea"/>
                <a:cs typeface="+mj-cs"/>
              </a:rPr>
              <a:t>Classic definition is considered to be that of Fayol</a:t>
            </a:r>
          </a:p>
          <a:p>
            <a:pPr marL="457200" lvl="1" indent="0">
              <a:lnSpc>
                <a:spcPct val="70000"/>
              </a:lnSpc>
              <a:buNone/>
            </a:pPr>
            <a:r>
              <a:rPr lang="en-GB" dirty="0">
                <a:solidFill>
                  <a:schemeClr val="accent1"/>
                </a:solidFill>
                <a:latin typeface="+mj-lt"/>
                <a:ea typeface="+mj-ea"/>
                <a:cs typeface="+mj-cs"/>
              </a:rPr>
              <a:t>“To manage is to forecast and plan, to organise, to command, to coordinate and </a:t>
            </a:r>
            <a:r>
              <a:rPr lang="en-IE" dirty="0">
                <a:solidFill>
                  <a:schemeClr val="accent1"/>
                </a:solidFill>
                <a:latin typeface="+mj-lt"/>
                <a:ea typeface="+mj-ea"/>
                <a:cs typeface="+mj-cs"/>
              </a:rPr>
              <a:t>to control.” Fayol (1916)</a:t>
            </a:r>
          </a:p>
        </p:txBody>
      </p:sp>
    </p:spTree>
    <p:extLst>
      <p:ext uri="{BB962C8B-B14F-4D97-AF65-F5344CB8AC3E}">
        <p14:creationId xmlns:p14="http://schemas.microsoft.com/office/powerpoint/2010/main" val="6764645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5834A-1715-4BB9-B4DD-B80B64CD8871}"/>
              </a:ext>
            </a:extLst>
          </p:cNvPr>
          <p:cNvSpPr>
            <a:spLocks noGrp="1"/>
          </p:cNvSpPr>
          <p:nvPr>
            <p:ph type="title"/>
          </p:nvPr>
        </p:nvSpPr>
        <p:spPr/>
        <p:txBody>
          <a:bodyPr/>
          <a:lstStyle/>
          <a:p>
            <a:pPr algn="ctr"/>
            <a:r>
              <a:rPr lang="en-IE" b="1" dirty="0">
                <a:solidFill>
                  <a:schemeClr val="accent1"/>
                </a:solidFill>
              </a:rPr>
              <a:t>Theory X &amp; Theory Y Managers</a:t>
            </a:r>
          </a:p>
        </p:txBody>
      </p:sp>
      <p:graphicFrame>
        <p:nvGraphicFramePr>
          <p:cNvPr id="4" name="Content Placeholder 3">
            <a:extLst>
              <a:ext uri="{FF2B5EF4-FFF2-40B4-BE49-F238E27FC236}">
                <a16:creationId xmlns:a16="http://schemas.microsoft.com/office/drawing/2014/main" id="{FE32CDD9-08AA-47CA-9031-468B98A22213}"/>
              </a:ext>
            </a:extLst>
          </p:cNvPr>
          <p:cNvGraphicFramePr>
            <a:graphicFrameLocks noGrp="1"/>
          </p:cNvGraphicFramePr>
          <p:nvPr>
            <p:ph idx="1"/>
            <p:extLst>
              <p:ext uri="{D42A27DB-BD31-4B8C-83A1-F6EECF244321}">
                <p14:modId xmlns:p14="http://schemas.microsoft.com/office/powerpoint/2010/main" val="121495363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082810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group of people holding hands&#10;&#10;Description automatically generated with medium confidence">
            <a:extLst>
              <a:ext uri="{FF2B5EF4-FFF2-40B4-BE49-F238E27FC236}">
                <a16:creationId xmlns:a16="http://schemas.microsoft.com/office/drawing/2014/main" id="{3A2F75D7-2FB6-45F6-8A04-F02FE232401B}"/>
              </a:ext>
            </a:extLst>
          </p:cNvPr>
          <p:cNvPicPr>
            <a:picLocks noChangeAspect="1"/>
          </p:cNvPicPr>
          <p:nvPr/>
        </p:nvPicPr>
        <p:blipFill rotWithShape="1">
          <a:blip r:embed="rId2">
            <a:extLst>
              <a:ext uri="{28A0092B-C50C-407E-A947-70E740481C1C}">
                <a14:useLocalDpi xmlns:a14="http://schemas.microsoft.com/office/drawing/2010/main" val="0"/>
              </a:ext>
            </a:extLst>
          </a:blip>
          <a:srcRect t="8569" r="9091" b="522"/>
          <a:stretch/>
        </p:blipFill>
        <p:spPr>
          <a:xfrm>
            <a:off x="0" y="0"/>
            <a:ext cx="12192000" cy="6858000"/>
          </a:xfrm>
          <a:prstGeom prst="rect">
            <a:avLst/>
          </a:prstGeom>
        </p:spPr>
      </p:pic>
      <p:sp>
        <p:nvSpPr>
          <p:cNvPr id="12" name="Freeform: Shape 11">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0681888-2496-434A-A18B-8F8C154E7226}"/>
              </a:ext>
            </a:extLst>
          </p:cNvPr>
          <p:cNvSpPr>
            <a:spLocks noGrp="1"/>
          </p:cNvSpPr>
          <p:nvPr>
            <p:ph type="title"/>
          </p:nvPr>
        </p:nvSpPr>
        <p:spPr>
          <a:xfrm>
            <a:off x="520241" y="232937"/>
            <a:ext cx="4062643" cy="1043409"/>
          </a:xfrm>
        </p:spPr>
        <p:txBody>
          <a:bodyPr>
            <a:normAutofit/>
          </a:bodyPr>
          <a:lstStyle/>
          <a:p>
            <a:pPr algn="ctr"/>
            <a:r>
              <a:rPr lang="en-IE" b="1" dirty="0">
                <a:solidFill>
                  <a:schemeClr val="accent1"/>
                </a:solidFill>
              </a:rPr>
              <a:t>Human Relations</a:t>
            </a:r>
          </a:p>
        </p:txBody>
      </p:sp>
      <p:sp>
        <p:nvSpPr>
          <p:cNvPr id="3" name="Content Placeholder 2">
            <a:extLst>
              <a:ext uri="{FF2B5EF4-FFF2-40B4-BE49-F238E27FC236}">
                <a16:creationId xmlns:a16="http://schemas.microsoft.com/office/drawing/2014/main" id="{FBBA6F08-DA3D-4DCC-AE08-368BF41AC251}"/>
              </a:ext>
            </a:extLst>
          </p:cNvPr>
          <p:cNvSpPr>
            <a:spLocks noGrp="1"/>
          </p:cNvSpPr>
          <p:nvPr>
            <p:ph idx="1"/>
          </p:nvPr>
        </p:nvSpPr>
        <p:spPr>
          <a:xfrm>
            <a:off x="0" y="1509283"/>
            <a:ext cx="5007006" cy="3542191"/>
          </a:xfrm>
        </p:spPr>
        <p:txBody>
          <a:bodyPr anchor="t">
            <a:noAutofit/>
          </a:bodyPr>
          <a:lstStyle/>
          <a:p>
            <a:pPr>
              <a:lnSpc>
                <a:spcPct val="70000"/>
              </a:lnSpc>
            </a:pPr>
            <a:r>
              <a:rPr lang="en-GB" sz="2000" dirty="0">
                <a:solidFill>
                  <a:schemeClr val="accent1"/>
                </a:solidFill>
                <a:latin typeface="+mj-lt"/>
                <a:ea typeface="+mj-ea"/>
                <a:cs typeface="+mj-cs"/>
              </a:rPr>
              <a:t>Human Relations movement training programs recognized the need to cultivate supervisory skills, e.g., delegating, career development, motivating, coaching, </a:t>
            </a:r>
            <a:r>
              <a:rPr lang="en-IE" sz="2000" dirty="0">
                <a:solidFill>
                  <a:schemeClr val="accent1"/>
                </a:solidFill>
                <a:latin typeface="+mj-lt"/>
                <a:ea typeface="+mj-ea"/>
                <a:cs typeface="+mj-cs"/>
              </a:rPr>
              <a:t>mentoring, etc.</a:t>
            </a:r>
          </a:p>
          <a:p>
            <a:pPr>
              <a:lnSpc>
                <a:spcPct val="70000"/>
              </a:lnSpc>
            </a:pPr>
            <a:r>
              <a:rPr lang="en-GB" sz="2000" dirty="0">
                <a:solidFill>
                  <a:schemeClr val="accent1"/>
                </a:solidFill>
                <a:latin typeface="+mj-lt"/>
                <a:ea typeface="+mj-ea"/>
                <a:cs typeface="+mj-cs"/>
              </a:rPr>
              <a:t>Effective management development programs help individuals take a system’s view of their organisations, including review of how major functions effect each other</a:t>
            </a:r>
          </a:p>
          <a:p>
            <a:pPr>
              <a:lnSpc>
                <a:spcPct val="70000"/>
              </a:lnSpc>
            </a:pPr>
            <a:r>
              <a:rPr lang="en-GB" sz="2000" dirty="0">
                <a:solidFill>
                  <a:schemeClr val="accent1"/>
                </a:solidFill>
                <a:latin typeface="+mj-lt"/>
                <a:ea typeface="+mj-ea"/>
                <a:cs typeface="+mj-cs"/>
              </a:rPr>
              <a:t>Human Relations theory emphasises employee as a human being and should be treated as a human being but not a machine (Chand, 2017)</a:t>
            </a:r>
            <a:endParaRPr lang="en-IE" sz="2000" dirty="0">
              <a:solidFill>
                <a:schemeClr val="accent1"/>
              </a:solidFill>
              <a:latin typeface="+mj-lt"/>
              <a:ea typeface="+mj-ea"/>
              <a:cs typeface="+mj-cs"/>
            </a:endParaRPr>
          </a:p>
        </p:txBody>
      </p:sp>
    </p:spTree>
    <p:extLst>
      <p:ext uri="{BB962C8B-B14F-4D97-AF65-F5344CB8AC3E}">
        <p14:creationId xmlns:p14="http://schemas.microsoft.com/office/powerpoint/2010/main" val="28083524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4B6A8-D5BC-45A3-8EB2-84A9FD5C4ECE}"/>
              </a:ext>
            </a:extLst>
          </p:cNvPr>
          <p:cNvSpPr>
            <a:spLocks noGrp="1"/>
          </p:cNvSpPr>
          <p:nvPr>
            <p:ph type="title"/>
          </p:nvPr>
        </p:nvSpPr>
        <p:spPr>
          <a:xfrm>
            <a:off x="1981200" y="243880"/>
            <a:ext cx="8229600" cy="850106"/>
          </a:xfrm>
        </p:spPr>
        <p:txBody>
          <a:bodyPr>
            <a:normAutofit fontScale="90000"/>
          </a:bodyPr>
          <a:lstStyle/>
          <a:p>
            <a:pPr algn="ctr"/>
            <a:br>
              <a:rPr lang="en-IE" dirty="0"/>
            </a:br>
            <a:r>
              <a:rPr lang="en-IE" sz="4900" b="1" dirty="0">
                <a:solidFill>
                  <a:schemeClr val="accent1"/>
                </a:solidFill>
              </a:rPr>
              <a:t>Individual Perspective Schools </a:t>
            </a:r>
            <a:endParaRPr lang="en-GB" sz="4900" b="1" dirty="0">
              <a:solidFill>
                <a:schemeClr val="accent1"/>
              </a:solidFill>
            </a:endParaRPr>
          </a:p>
        </p:txBody>
      </p:sp>
      <p:graphicFrame>
        <p:nvGraphicFramePr>
          <p:cNvPr id="5" name="Content Placeholder 4">
            <a:extLst>
              <a:ext uri="{FF2B5EF4-FFF2-40B4-BE49-F238E27FC236}">
                <a16:creationId xmlns:a16="http://schemas.microsoft.com/office/drawing/2014/main" id="{D2EBD2EF-796D-4F26-8EFA-E6F8293A7881}"/>
              </a:ext>
            </a:extLst>
          </p:cNvPr>
          <p:cNvGraphicFramePr>
            <a:graphicFrameLocks noGrp="1"/>
          </p:cNvGraphicFramePr>
          <p:nvPr>
            <p:ph idx="1"/>
            <p:extLst>
              <p:ext uri="{D42A27DB-BD31-4B8C-83A1-F6EECF244321}">
                <p14:modId xmlns:p14="http://schemas.microsoft.com/office/powerpoint/2010/main" val="4097621172"/>
              </p:ext>
            </p:extLst>
          </p:nvPr>
        </p:nvGraphicFramePr>
        <p:xfrm>
          <a:off x="647069" y="1429544"/>
          <a:ext cx="10512162" cy="51845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425981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486E6-AF22-4CB6-8010-76F06999999C}"/>
              </a:ext>
            </a:extLst>
          </p:cNvPr>
          <p:cNvSpPr>
            <a:spLocks noGrp="1"/>
          </p:cNvSpPr>
          <p:nvPr>
            <p:ph type="title"/>
          </p:nvPr>
        </p:nvSpPr>
        <p:spPr>
          <a:xfrm>
            <a:off x="1981200" y="116632"/>
            <a:ext cx="8229600" cy="1143000"/>
          </a:xfrm>
        </p:spPr>
        <p:txBody>
          <a:bodyPr/>
          <a:lstStyle/>
          <a:p>
            <a:pPr algn="ctr"/>
            <a:r>
              <a:rPr lang="en-IE" b="1" dirty="0">
                <a:solidFill>
                  <a:schemeClr val="accent1"/>
                </a:solidFill>
              </a:rPr>
              <a:t>Group Dynamics School</a:t>
            </a:r>
            <a:endParaRPr lang="en-GB" b="1" dirty="0">
              <a:solidFill>
                <a:schemeClr val="accent1"/>
              </a:solidFill>
            </a:endParaRPr>
          </a:p>
        </p:txBody>
      </p:sp>
      <p:graphicFrame>
        <p:nvGraphicFramePr>
          <p:cNvPr id="4" name="Content Placeholder 3">
            <a:extLst>
              <a:ext uri="{FF2B5EF4-FFF2-40B4-BE49-F238E27FC236}">
                <a16:creationId xmlns:a16="http://schemas.microsoft.com/office/drawing/2014/main" id="{04191306-C123-4E94-BCF0-AEA3DADF8C52}"/>
              </a:ext>
            </a:extLst>
          </p:cNvPr>
          <p:cNvGraphicFramePr>
            <a:graphicFrameLocks noGrp="1"/>
          </p:cNvGraphicFramePr>
          <p:nvPr>
            <p:ph idx="1"/>
            <p:extLst>
              <p:ext uri="{D42A27DB-BD31-4B8C-83A1-F6EECF244321}">
                <p14:modId xmlns:p14="http://schemas.microsoft.com/office/powerpoint/2010/main" val="1082490089"/>
              </p:ext>
            </p:extLst>
          </p:nvPr>
        </p:nvGraphicFramePr>
        <p:xfrm>
          <a:off x="559280" y="1470903"/>
          <a:ext cx="10963936" cy="50356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444413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Human Resources HR Management Recruitment Employment Headhunting ...">
            <a:extLst>
              <a:ext uri="{FF2B5EF4-FFF2-40B4-BE49-F238E27FC236}">
                <a16:creationId xmlns:a16="http://schemas.microsoft.com/office/drawing/2014/main" id="{19A89258-319E-4430-8D7C-40D5CC49CFC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9091" b="12212"/>
          <a:stretch/>
        </p:blipFill>
        <p:spPr bwMode="auto">
          <a:xfrm>
            <a:off x="20" y="10"/>
            <a:ext cx="12191980" cy="6857990"/>
          </a:xfrm>
          <a:prstGeom prst="rect">
            <a:avLst/>
          </a:prstGeom>
          <a:solidFill>
            <a:srgbClr val="FFFFFF"/>
          </a:solidFill>
        </p:spPr>
      </p:pic>
      <p:sp>
        <p:nvSpPr>
          <p:cNvPr id="71" name="Freeform: Shape 70">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16890331-AF02-4889-ACD2-9034E6713E18}"/>
              </a:ext>
            </a:extLst>
          </p:cNvPr>
          <p:cNvSpPr/>
          <p:nvPr/>
        </p:nvSpPr>
        <p:spPr>
          <a:xfrm>
            <a:off x="-2333" y="365487"/>
            <a:ext cx="5264458" cy="1043409"/>
          </a:xfrm>
          <a:prstGeom prst="rect">
            <a:avLst/>
          </a:prstGeom>
        </p:spPr>
        <p:txBody>
          <a:bodyPr vert="horz" lIns="91440" tIns="45720" rIns="91440" bIns="45720" rtlCol="0" anchor="ctr">
            <a:noAutofit/>
          </a:bodyPr>
          <a:lstStyle/>
          <a:p>
            <a:pPr algn="ctr">
              <a:lnSpc>
                <a:spcPct val="90000"/>
              </a:lnSpc>
              <a:spcBef>
                <a:spcPct val="0"/>
              </a:spcBef>
              <a:spcAft>
                <a:spcPts val="600"/>
              </a:spcAft>
            </a:pPr>
            <a:r>
              <a:rPr lang="en-US" sz="4000" b="1" dirty="0">
                <a:solidFill>
                  <a:schemeClr val="accent1"/>
                </a:solidFill>
                <a:latin typeface="+mj-lt"/>
                <a:ea typeface="+mj-ea"/>
                <a:cs typeface="+mj-cs"/>
              </a:rPr>
              <a:t>Contemporary Management Theories</a:t>
            </a:r>
          </a:p>
        </p:txBody>
      </p:sp>
      <p:sp>
        <p:nvSpPr>
          <p:cNvPr id="2" name="Rectangle 1">
            <a:extLst>
              <a:ext uri="{FF2B5EF4-FFF2-40B4-BE49-F238E27FC236}">
                <a16:creationId xmlns:a16="http://schemas.microsoft.com/office/drawing/2014/main" id="{D1B510F7-1466-417A-870A-DD7207FFB01E}"/>
              </a:ext>
            </a:extLst>
          </p:cNvPr>
          <p:cNvSpPr/>
          <p:nvPr/>
        </p:nvSpPr>
        <p:spPr>
          <a:xfrm>
            <a:off x="156257" y="1889781"/>
            <a:ext cx="4062642" cy="2754086"/>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2800" dirty="0">
                <a:solidFill>
                  <a:schemeClr val="accent1"/>
                </a:solidFill>
                <a:latin typeface="+mj-lt"/>
                <a:ea typeface="+mj-ea"/>
                <a:cs typeface="+mj-cs"/>
              </a:rPr>
              <a:t>Contingency Theory </a:t>
            </a:r>
          </a:p>
          <a:p>
            <a:pPr indent="-228600">
              <a:lnSpc>
                <a:spcPct val="90000"/>
              </a:lnSpc>
              <a:spcAft>
                <a:spcPts val="600"/>
              </a:spcAft>
              <a:buFont typeface="Arial" panose="020B0604020202020204" pitchFamily="34" charset="0"/>
              <a:buChar char="•"/>
            </a:pPr>
            <a:r>
              <a:rPr lang="en-US" sz="2800" dirty="0">
                <a:solidFill>
                  <a:schemeClr val="accent1"/>
                </a:solidFill>
                <a:latin typeface="+mj-lt"/>
                <a:ea typeface="+mj-ea"/>
                <a:cs typeface="+mj-cs"/>
              </a:rPr>
              <a:t>Chaos Theory</a:t>
            </a:r>
          </a:p>
          <a:p>
            <a:pPr indent="-228600">
              <a:lnSpc>
                <a:spcPct val="90000"/>
              </a:lnSpc>
              <a:spcAft>
                <a:spcPts val="600"/>
              </a:spcAft>
              <a:buFont typeface="Arial" panose="020B0604020202020204" pitchFamily="34" charset="0"/>
              <a:buChar char="•"/>
            </a:pPr>
            <a:r>
              <a:rPr lang="en-US" sz="2800" dirty="0">
                <a:solidFill>
                  <a:schemeClr val="accent1"/>
                </a:solidFill>
                <a:latin typeface="+mj-lt"/>
                <a:ea typeface="+mj-ea"/>
                <a:cs typeface="+mj-cs"/>
              </a:rPr>
              <a:t>Complexity Theory</a:t>
            </a:r>
          </a:p>
        </p:txBody>
      </p:sp>
    </p:spTree>
    <p:extLst>
      <p:ext uri="{BB962C8B-B14F-4D97-AF65-F5344CB8AC3E}">
        <p14:creationId xmlns:p14="http://schemas.microsoft.com/office/powerpoint/2010/main" val="31557496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8B44C-8AEF-4D47-B594-D53C8BDDCC7E}"/>
              </a:ext>
            </a:extLst>
          </p:cNvPr>
          <p:cNvSpPr>
            <a:spLocks noGrp="1"/>
          </p:cNvSpPr>
          <p:nvPr>
            <p:ph type="title"/>
          </p:nvPr>
        </p:nvSpPr>
        <p:spPr>
          <a:xfrm>
            <a:off x="740212" y="331669"/>
            <a:ext cx="4860032" cy="1162050"/>
          </a:xfrm>
        </p:spPr>
        <p:txBody>
          <a:bodyPr wrap="square" anchor="b">
            <a:normAutofit/>
          </a:bodyPr>
          <a:lstStyle/>
          <a:p>
            <a:pPr algn="ctr"/>
            <a:r>
              <a:rPr lang="en-IE" sz="4400" b="1" dirty="0">
                <a:solidFill>
                  <a:schemeClr val="accent1"/>
                </a:solidFill>
              </a:rPr>
              <a:t>Contingency Theory </a:t>
            </a:r>
            <a:br>
              <a:rPr lang="en-IE" dirty="0"/>
            </a:br>
            <a:endParaRPr lang="en-GB" dirty="0"/>
          </a:p>
        </p:txBody>
      </p:sp>
      <p:sp>
        <p:nvSpPr>
          <p:cNvPr id="3" name="Content Placeholder 2">
            <a:extLst>
              <a:ext uri="{FF2B5EF4-FFF2-40B4-BE49-F238E27FC236}">
                <a16:creationId xmlns:a16="http://schemas.microsoft.com/office/drawing/2014/main" id="{1FA17774-BDB4-4FA1-9E3D-AFD06D7A7761}"/>
              </a:ext>
            </a:extLst>
          </p:cNvPr>
          <p:cNvSpPr>
            <a:spLocks noGrp="1"/>
          </p:cNvSpPr>
          <p:nvPr>
            <p:ph type="body" sz="half" idx="2"/>
          </p:nvPr>
        </p:nvSpPr>
        <p:spPr>
          <a:xfrm>
            <a:off x="0" y="1618007"/>
            <a:ext cx="6354609" cy="5342086"/>
          </a:xfrm>
        </p:spPr>
        <p:txBody>
          <a:bodyPr wrap="square" anchor="t">
            <a:noAutofit/>
          </a:bodyPr>
          <a:lstStyle/>
          <a:p>
            <a:pPr marL="228600" indent="-228600">
              <a:lnSpc>
                <a:spcPct val="70000"/>
              </a:lnSpc>
              <a:buFont typeface="Arial" panose="020B0604020202020204" pitchFamily="34" charset="0"/>
              <a:buChar char="•"/>
            </a:pPr>
            <a:r>
              <a:rPr lang="en-IE" sz="2800" dirty="0">
                <a:solidFill>
                  <a:schemeClr val="accent1"/>
                </a:solidFill>
                <a:latin typeface="+mj-lt"/>
                <a:ea typeface="+mj-ea"/>
                <a:cs typeface="+mj-cs"/>
              </a:rPr>
              <a:t>No one best practice in management. Depends on environment (Fielder, 1967) </a:t>
            </a:r>
          </a:p>
          <a:p>
            <a:pPr marL="228600" indent="-228600">
              <a:lnSpc>
                <a:spcPct val="70000"/>
              </a:lnSpc>
              <a:buFont typeface="Arial" panose="020B0604020202020204" pitchFamily="34" charset="0"/>
              <a:buChar char="•"/>
            </a:pPr>
            <a:r>
              <a:rPr lang="en-IE" sz="2800" dirty="0">
                <a:solidFill>
                  <a:schemeClr val="accent1"/>
                </a:solidFill>
                <a:latin typeface="+mj-lt"/>
                <a:ea typeface="+mj-ea"/>
                <a:cs typeface="+mj-cs"/>
              </a:rPr>
              <a:t>Two prong process</a:t>
            </a:r>
          </a:p>
          <a:p>
            <a:pPr marL="685800" lvl="1" indent="-228600">
              <a:lnSpc>
                <a:spcPct val="70000"/>
              </a:lnSpc>
              <a:buFont typeface="Arial" panose="020B0604020202020204" pitchFamily="34" charset="0"/>
              <a:buChar char="•"/>
            </a:pPr>
            <a:r>
              <a:rPr lang="en-IE" sz="2400" dirty="0">
                <a:solidFill>
                  <a:schemeClr val="accent1"/>
                </a:solidFill>
                <a:latin typeface="+mj-lt"/>
                <a:ea typeface="+mj-ea"/>
                <a:cs typeface="+mj-cs"/>
              </a:rPr>
              <a:t>Design and the subsystems must fit with its environment i.e. the Weber and Taylorism system is best suited to prison (Command &amp; Control)</a:t>
            </a:r>
          </a:p>
          <a:p>
            <a:pPr marL="685800" lvl="1" indent="-228600">
              <a:lnSpc>
                <a:spcPct val="70000"/>
              </a:lnSpc>
              <a:buFont typeface="Arial" panose="020B0604020202020204" pitchFamily="34" charset="0"/>
              <a:buChar char="•"/>
            </a:pPr>
            <a:r>
              <a:rPr lang="en-IE" sz="2400" dirty="0">
                <a:solidFill>
                  <a:schemeClr val="accent1"/>
                </a:solidFill>
                <a:latin typeface="+mj-lt"/>
                <a:ea typeface="+mj-ea"/>
                <a:cs typeface="+mj-cs"/>
              </a:rPr>
              <a:t>Human relations may be better in a creative environment such as media</a:t>
            </a:r>
          </a:p>
          <a:p>
            <a:pPr marL="228600" indent="-228600">
              <a:lnSpc>
                <a:spcPct val="70000"/>
              </a:lnSpc>
              <a:buFont typeface="Arial" panose="020B0604020202020204" pitchFamily="34" charset="0"/>
              <a:buChar char="•"/>
            </a:pPr>
            <a:r>
              <a:rPr lang="en-IE" sz="2800" dirty="0">
                <a:solidFill>
                  <a:schemeClr val="accent1"/>
                </a:solidFill>
                <a:latin typeface="+mj-lt"/>
                <a:ea typeface="+mj-ea"/>
                <a:cs typeface="+mj-cs"/>
              </a:rPr>
              <a:t>Quality &amp; style of leadership paramount in the implementation of management systems</a:t>
            </a:r>
            <a:endParaRPr lang="en-GB" sz="2800" dirty="0">
              <a:solidFill>
                <a:schemeClr val="accent1"/>
              </a:solidFill>
              <a:latin typeface="+mj-lt"/>
              <a:ea typeface="+mj-ea"/>
              <a:cs typeface="+mj-cs"/>
            </a:endParaRPr>
          </a:p>
        </p:txBody>
      </p:sp>
      <p:pic>
        <p:nvPicPr>
          <p:cNvPr id="5" name="Picture 4">
            <a:extLst>
              <a:ext uri="{FF2B5EF4-FFF2-40B4-BE49-F238E27FC236}">
                <a16:creationId xmlns:a16="http://schemas.microsoft.com/office/drawing/2014/main" id="{AD4E82F0-4643-4997-82BA-44EA137F212A}"/>
              </a:ext>
            </a:extLst>
          </p:cNvPr>
          <p:cNvPicPr>
            <a:picLocks noChangeAspect="1"/>
          </p:cNvPicPr>
          <p:nvPr/>
        </p:nvPicPr>
        <p:blipFill rotWithShape="1">
          <a:blip r:embed="rId2">
            <a:extLst>
              <a:ext uri="{28A0092B-C50C-407E-A947-70E740481C1C}">
                <a14:useLocalDpi xmlns:a14="http://schemas.microsoft.com/office/drawing/2010/main" val="0"/>
              </a:ext>
            </a:extLst>
          </a:blip>
          <a:srcRect l="5548" t="4344" r="5488" b="3593"/>
          <a:stretch/>
        </p:blipFill>
        <p:spPr>
          <a:xfrm>
            <a:off x="6836596" y="0"/>
            <a:ext cx="5355404" cy="6858000"/>
          </a:xfrm>
          <a:prstGeom prst="rect">
            <a:avLst/>
          </a:prstGeom>
        </p:spPr>
      </p:pic>
    </p:spTree>
    <p:extLst>
      <p:ext uri="{BB962C8B-B14F-4D97-AF65-F5344CB8AC3E}">
        <p14:creationId xmlns:p14="http://schemas.microsoft.com/office/powerpoint/2010/main" val="2638134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2" descr="Conductor Karina Canellakis makes Proms history with stirring ...">
            <a:extLst>
              <a:ext uri="{FF2B5EF4-FFF2-40B4-BE49-F238E27FC236}">
                <a16:creationId xmlns:a16="http://schemas.microsoft.com/office/drawing/2014/main" id="{A20A70D1-95EB-4A66-8964-149B082D66A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964" b="2964"/>
          <a:stretch/>
        </p:blipFill>
        <p:spPr bwMode="auto">
          <a:xfrm>
            <a:off x="20" y="10"/>
            <a:ext cx="12191980" cy="6857990"/>
          </a:xfrm>
          <a:prstGeom prst="rect">
            <a:avLst/>
          </a:prstGeom>
          <a:solidFill>
            <a:srgbClr val="FFFFFF"/>
          </a:solidFill>
        </p:spPr>
      </p:pic>
      <p:sp>
        <p:nvSpPr>
          <p:cNvPr id="12" name="Freeform: Shape 11">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3E558536-CF89-46EA-B976-32A2F1F17957}"/>
              </a:ext>
            </a:extLst>
          </p:cNvPr>
          <p:cNvSpPr>
            <a:spLocks noGrp="1"/>
          </p:cNvSpPr>
          <p:nvPr>
            <p:ph type="title"/>
          </p:nvPr>
        </p:nvSpPr>
        <p:spPr>
          <a:xfrm>
            <a:off x="-2333" y="365487"/>
            <a:ext cx="4812885" cy="1043409"/>
          </a:xfrm>
        </p:spPr>
        <p:txBody>
          <a:bodyPr>
            <a:normAutofit fontScale="90000"/>
          </a:bodyPr>
          <a:lstStyle/>
          <a:p>
            <a:pPr algn="ctr"/>
            <a:r>
              <a:rPr lang="en-IE" b="1" dirty="0">
                <a:solidFill>
                  <a:schemeClr val="accent1"/>
                </a:solidFill>
              </a:rPr>
              <a:t>Contingency Theory</a:t>
            </a:r>
            <a:br>
              <a:rPr lang="en-IE" sz="3300" b="1" dirty="0"/>
            </a:br>
            <a:endParaRPr lang="en-IE" sz="3300" dirty="0"/>
          </a:p>
        </p:txBody>
      </p:sp>
      <p:sp>
        <p:nvSpPr>
          <p:cNvPr id="6" name="Content Placeholder 5">
            <a:extLst>
              <a:ext uri="{FF2B5EF4-FFF2-40B4-BE49-F238E27FC236}">
                <a16:creationId xmlns:a16="http://schemas.microsoft.com/office/drawing/2014/main" id="{A9035DE5-13F8-4D55-8C31-5EF803391B8E}"/>
              </a:ext>
            </a:extLst>
          </p:cNvPr>
          <p:cNvSpPr>
            <a:spLocks noGrp="1"/>
          </p:cNvSpPr>
          <p:nvPr>
            <p:ph idx="1"/>
          </p:nvPr>
        </p:nvSpPr>
        <p:spPr>
          <a:xfrm>
            <a:off x="-1" y="1408896"/>
            <a:ext cx="5202315" cy="3915052"/>
          </a:xfrm>
        </p:spPr>
        <p:txBody>
          <a:bodyPr anchor="t">
            <a:normAutofit/>
          </a:bodyPr>
          <a:lstStyle/>
          <a:p>
            <a:pPr>
              <a:lnSpc>
                <a:spcPct val="70000"/>
              </a:lnSpc>
            </a:pPr>
            <a:r>
              <a:rPr lang="en-IE" dirty="0">
                <a:solidFill>
                  <a:schemeClr val="accent1"/>
                </a:solidFill>
                <a:latin typeface="+mj-lt"/>
                <a:ea typeface="+mj-ea"/>
                <a:cs typeface="+mj-cs"/>
              </a:rPr>
              <a:t>Allows for predicting the characteristics of the appropriate situations for effectiveness</a:t>
            </a:r>
          </a:p>
          <a:p>
            <a:pPr marL="685800" lvl="2">
              <a:lnSpc>
                <a:spcPct val="70000"/>
              </a:lnSpc>
              <a:spcBef>
                <a:spcPts val="1000"/>
              </a:spcBef>
            </a:pPr>
            <a:r>
              <a:rPr lang="en-IE" sz="2400" dirty="0">
                <a:solidFill>
                  <a:schemeClr val="accent1"/>
                </a:solidFill>
                <a:latin typeface="+mj-lt"/>
                <a:ea typeface="+mj-ea"/>
                <a:cs typeface="+mj-cs"/>
              </a:rPr>
              <a:t>Group atmosphere</a:t>
            </a:r>
          </a:p>
          <a:p>
            <a:pPr marL="685800" lvl="2">
              <a:lnSpc>
                <a:spcPct val="70000"/>
              </a:lnSpc>
              <a:spcBef>
                <a:spcPts val="1000"/>
              </a:spcBef>
            </a:pPr>
            <a:r>
              <a:rPr lang="en-IE" sz="2400" dirty="0">
                <a:solidFill>
                  <a:schemeClr val="accent1"/>
                </a:solidFill>
                <a:latin typeface="+mj-lt"/>
                <a:ea typeface="+mj-ea"/>
                <a:cs typeface="+mj-cs"/>
              </a:rPr>
              <a:t>Task structure</a:t>
            </a:r>
          </a:p>
          <a:p>
            <a:pPr marL="685800" lvl="2">
              <a:lnSpc>
                <a:spcPct val="70000"/>
              </a:lnSpc>
              <a:spcBef>
                <a:spcPts val="1000"/>
              </a:spcBef>
            </a:pPr>
            <a:r>
              <a:rPr lang="en-IE" sz="2400" dirty="0">
                <a:solidFill>
                  <a:schemeClr val="accent1"/>
                </a:solidFill>
                <a:latin typeface="+mj-lt"/>
                <a:ea typeface="+mj-ea"/>
                <a:cs typeface="+mj-cs"/>
              </a:rPr>
              <a:t>Leader position, power</a:t>
            </a:r>
          </a:p>
          <a:p>
            <a:pPr>
              <a:lnSpc>
                <a:spcPct val="70000"/>
              </a:lnSpc>
            </a:pPr>
            <a:r>
              <a:rPr lang="en-IE" dirty="0">
                <a:solidFill>
                  <a:schemeClr val="accent1"/>
                </a:solidFill>
                <a:latin typeface="+mj-lt"/>
                <a:ea typeface="+mj-ea"/>
                <a:cs typeface="+mj-cs"/>
              </a:rPr>
              <a:t>Favourable if there is</a:t>
            </a:r>
          </a:p>
          <a:p>
            <a:pPr marL="685800" lvl="2">
              <a:lnSpc>
                <a:spcPct val="70000"/>
              </a:lnSpc>
              <a:spcBef>
                <a:spcPts val="1000"/>
              </a:spcBef>
            </a:pPr>
            <a:r>
              <a:rPr lang="en-IE" sz="2400" dirty="0">
                <a:solidFill>
                  <a:schemeClr val="accent1"/>
                </a:solidFill>
                <a:latin typeface="+mj-lt"/>
                <a:ea typeface="+mj-ea"/>
                <a:cs typeface="+mj-cs"/>
              </a:rPr>
              <a:t>Good leader-member relations</a:t>
            </a:r>
          </a:p>
          <a:p>
            <a:pPr marL="685800" lvl="2">
              <a:lnSpc>
                <a:spcPct val="70000"/>
              </a:lnSpc>
              <a:spcBef>
                <a:spcPts val="1000"/>
              </a:spcBef>
            </a:pPr>
            <a:r>
              <a:rPr lang="en-IE" sz="2400" dirty="0">
                <a:solidFill>
                  <a:schemeClr val="accent1"/>
                </a:solidFill>
                <a:latin typeface="+mj-lt"/>
                <a:ea typeface="+mj-ea"/>
                <a:cs typeface="+mj-cs"/>
              </a:rPr>
              <a:t>Highly structured tasks</a:t>
            </a:r>
          </a:p>
          <a:p>
            <a:pPr marL="685800" lvl="2">
              <a:lnSpc>
                <a:spcPct val="70000"/>
              </a:lnSpc>
              <a:spcBef>
                <a:spcPts val="1000"/>
              </a:spcBef>
            </a:pPr>
            <a:r>
              <a:rPr lang="en-IE" sz="2400" dirty="0">
                <a:solidFill>
                  <a:schemeClr val="accent1"/>
                </a:solidFill>
                <a:latin typeface="+mj-lt"/>
                <a:ea typeface="+mj-ea"/>
                <a:cs typeface="+mj-cs"/>
              </a:rPr>
              <a:t>High leader position power</a:t>
            </a:r>
            <a:endParaRPr lang="en-GB" sz="2400" dirty="0">
              <a:solidFill>
                <a:schemeClr val="accent1"/>
              </a:solidFill>
              <a:latin typeface="+mj-lt"/>
              <a:ea typeface="+mj-ea"/>
              <a:cs typeface="+mj-cs"/>
            </a:endParaRPr>
          </a:p>
          <a:p>
            <a:endParaRPr lang="en-IE" sz="1700" dirty="0"/>
          </a:p>
        </p:txBody>
      </p:sp>
    </p:spTree>
    <p:extLst>
      <p:ext uri="{BB962C8B-B14F-4D97-AF65-F5344CB8AC3E}">
        <p14:creationId xmlns:p14="http://schemas.microsoft.com/office/powerpoint/2010/main" val="13594944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Light bulb on yellow background with sketched light beams and cord">
            <a:extLst>
              <a:ext uri="{FF2B5EF4-FFF2-40B4-BE49-F238E27FC236}">
                <a16:creationId xmlns:a16="http://schemas.microsoft.com/office/drawing/2014/main" id="{6FA6F0C7-9CC9-445B-9E1E-EE6A3774E967}"/>
              </a:ext>
            </a:extLst>
          </p:cNvPr>
          <p:cNvPicPr>
            <a:picLocks noChangeAspect="1"/>
          </p:cNvPicPr>
          <p:nvPr/>
        </p:nvPicPr>
        <p:blipFill rotWithShape="1">
          <a:blip r:embed="rId2"/>
          <a:srcRect t="8537"/>
          <a:stretch/>
        </p:blipFill>
        <p:spPr>
          <a:xfrm>
            <a:off x="20" y="10"/>
            <a:ext cx="12191980" cy="6857990"/>
          </a:xfrm>
          <a:prstGeom prst="rect">
            <a:avLst/>
          </a:prstGeom>
        </p:spPr>
      </p:pic>
      <p:sp>
        <p:nvSpPr>
          <p:cNvPr id="9" name="Freeform: Shape 8">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BD0BC8B-D5E6-49D9-ABF5-E5C5C2C6BD05}"/>
              </a:ext>
            </a:extLst>
          </p:cNvPr>
          <p:cNvSpPr>
            <a:spLocks noGrp="1"/>
          </p:cNvSpPr>
          <p:nvPr>
            <p:ph type="title"/>
          </p:nvPr>
        </p:nvSpPr>
        <p:spPr>
          <a:xfrm>
            <a:off x="0" y="217358"/>
            <a:ext cx="4822909" cy="1043409"/>
          </a:xfrm>
        </p:spPr>
        <p:txBody>
          <a:bodyPr>
            <a:noAutofit/>
          </a:bodyPr>
          <a:lstStyle/>
          <a:p>
            <a:pPr algn="ctr"/>
            <a:r>
              <a:rPr lang="en-GB" sz="3200" b="1" dirty="0">
                <a:solidFill>
                  <a:schemeClr val="accent1"/>
                </a:solidFill>
              </a:rPr>
              <a:t>Management &amp; Organisation Theory (Handy, 1993)</a:t>
            </a:r>
            <a:endParaRPr lang="en-IE" sz="3200" b="1" dirty="0">
              <a:solidFill>
                <a:schemeClr val="accent1"/>
              </a:solidFill>
            </a:endParaRPr>
          </a:p>
        </p:txBody>
      </p:sp>
      <p:sp>
        <p:nvSpPr>
          <p:cNvPr id="3" name="Content Placeholder 2">
            <a:extLst>
              <a:ext uri="{FF2B5EF4-FFF2-40B4-BE49-F238E27FC236}">
                <a16:creationId xmlns:a16="http://schemas.microsoft.com/office/drawing/2014/main" id="{0F427E28-4F63-425C-85D6-929A030F24B1}"/>
              </a:ext>
            </a:extLst>
          </p:cNvPr>
          <p:cNvSpPr>
            <a:spLocks noGrp="1"/>
          </p:cNvSpPr>
          <p:nvPr>
            <p:ph idx="1"/>
          </p:nvPr>
        </p:nvSpPr>
        <p:spPr>
          <a:xfrm>
            <a:off x="-1" y="1349407"/>
            <a:ext cx="5299969" cy="3932808"/>
          </a:xfrm>
        </p:spPr>
        <p:txBody>
          <a:bodyPr anchor="t">
            <a:normAutofit fontScale="92500" lnSpcReduction="10000"/>
          </a:bodyPr>
          <a:lstStyle/>
          <a:p>
            <a:r>
              <a:rPr lang="en-GB" sz="1500" b="0" i="0" u="none" strike="noStrike" baseline="0" dirty="0">
                <a:solidFill>
                  <a:schemeClr val="accent1"/>
                </a:solidFill>
                <a:latin typeface="CIDFont+F3"/>
              </a:rPr>
              <a:t>Key variables a manager has to grapple with are:</a:t>
            </a:r>
          </a:p>
          <a:p>
            <a:pPr lvl="1"/>
            <a:r>
              <a:rPr lang="en-IE" sz="1500" b="0" i="0" u="none" strike="noStrike" baseline="0" dirty="0">
                <a:solidFill>
                  <a:schemeClr val="accent1"/>
                </a:solidFill>
                <a:latin typeface="CIDFont+F3"/>
              </a:rPr>
              <a:t>People</a:t>
            </a:r>
          </a:p>
          <a:p>
            <a:pPr lvl="1"/>
            <a:r>
              <a:rPr lang="en-IE" sz="1500" b="0" i="0" u="none" strike="noStrike" baseline="0" dirty="0">
                <a:solidFill>
                  <a:schemeClr val="accent1"/>
                </a:solidFill>
                <a:latin typeface="CIDFont+F3"/>
              </a:rPr>
              <a:t>Work and structures</a:t>
            </a:r>
          </a:p>
          <a:p>
            <a:pPr lvl="1"/>
            <a:r>
              <a:rPr lang="en-IE" sz="1500" b="0" i="0" u="none" strike="noStrike" baseline="0" dirty="0">
                <a:solidFill>
                  <a:schemeClr val="accent1"/>
                </a:solidFill>
                <a:latin typeface="CIDFont+F3"/>
              </a:rPr>
              <a:t>Systems and procedures</a:t>
            </a:r>
          </a:p>
          <a:p>
            <a:r>
              <a:rPr lang="en-GB" sz="1500" b="0" i="0" u="none" strike="noStrike" baseline="0" dirty="0">
                <a:solidFill>
                  <a:schemeClr val="accent1"/>
                </a:solidFill>
                <a:latin typeface="CIDFont+F3"/>
              </a:rPr>
              <a:t>Three crucial constraints of the environment:</a:t>
            </a:r>
          </a:p>
          <a:p>
            <a:pPr lvl="1"/>
            <a:r>
              <a:rPr lang="en-GB" sz="1500" b="0" i="0" u="none" strike="noStrike" baseline="0" dirty="0">
                <a:solidFill>
                  <a:schemeClr val="accent1"/>
                </a:solidFill>
                <a:latin typeface="CIDFont+F3"/>
              </a:rPr>
              <a:t>Goals of the organisation</a:t>
            </a:r>
          </a:p>
          <a:p>
            <a:pPr lvl="1"/>
            <a:r>
              <a:rPr lang="en-IE" sz="1500" b="0" i="0" u="none" strike="noStrike" baseline="0" dirty="0">
                <a:solidFill>
                  <a:schemeClr val="accent1"/>
                </a:solidFill>
                <a:latin typeface="CIDFont+F3"/>
              </a:rPr>
              <a:t>Technology available</a:t>
            </a:r>
          </a:p>
          <a:p>
            <a:pPr lvl="1"/>
            <a:r>
              <a:rPr lang="en-GB" sz="1500" b="0" i="0" u="none" strike="noStrike" baseline="0" dirty="0">
                <a:solidFill>
                  <a:schemeClr val="accent1"/>
                </a:solidFill>
                <a:latin typeface="CIDFont+F3"/>
              </a:rPr>
              <a:t>Culture of the organisation (values, beliefs, etc.)</a:t>
            </a:r>
            <a:endParaRPr lang="en-IE" sz="1500" dirty="0">
              <a:solidFill>
                <a:schemeClr val="accent1"/>
              </a:solidFill>
            </a:endParaRPr>
          </a:p>
          <a:p>
            <a:pPr algn="l"/>
            <a:r>
              <a:rPr lang="en-GB" sz="1600" b="0" i="0" u="none" strike="noStrike" baseline="0" dirty="0">
                <a:solidFill>
                  <a:schemeClr val="accent1"/>
                </a:solidFill>
                <a:latin typeface="CIDFont+F3"/>
              </a:rPr>
              <a:t>All six factors interact with each other</a:t>
            </a:r>
          </a:p>
          <a:p>
            <a:pPr algn="l"/>
            <a:r>
              <a:rPr lang="en-GB" sz="1600" b="0" i="0" u="none" strike="noStrike" baseline="0" dirty="0">
                <a:solidFill>
                  <a:schemeClr val="accent1"/>
                </a:solidFill>
                <a:latin typeface="CIDFont+F3"/>
              </a:rPr>
              <a:t>To change one of them will inevitably lead to change in one              or more others</a:t>
            </a:r>
          </a:p>
          <a:p>
            <a:pPr algn="l"/>
            <a:r>
              <a:rPr lang="en-GB" sz="1600" b="0" i="0" u="none" strike="noStrike" baseline="0" dirty="0">
                <a:solidFill>
                  <a:schemeClr val="accent1"/>
                </a:solidFill>
                <a:latin typeface="CIDFont+F3"/>
              </a:rPr>
              <a:t>To manage successfully is to balance these factors in a                              way that meets the needs of the organisation at a                          particular period in time, this is essentially                                              constitutes a </a:t>
            </a:r>
            <a:r>
              <a:rPr lang="en-IE" sz="1600" b="0" i="0" u="none" strike="noStrike" baseline="0" dirty="0">
                <a:solidFill>
                  <a:schemeClr val="accent1"/>
                </a:solidFill>
                <a:latin typeface="CIDFont+F3"/>
              </a:rPr>
              <a:t>contingency approach                                                          to management</a:t>
            </a:r>
            <a:endParaRPr lang="en-IE" sz="1600" dirty="0">
              <a:solidFill>
                <a:schemeClr val="accent1"/>
              </a:solidFill>
            </a:endParaRPr>
          </a:p>
          <a:p>
            <a:endParaRPr lang="en-IE" sz="1500" dirty="0"/>
          </a:p>
        </p:txBody>
      </p:sp>
    </p:spTree>
    <p:extLst>
      <p:ext uri="{BB962C8B-B14F-4D97-AF65-F5344CB8AC3E}">
        <p14:creationId xmlns:p14="http://schemas.microsoft.com/office/powerpoint/2010/main" val="10931757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328EA-7A89-4B2F-9097-A14840B05084}"/>
              </a:ext>
            </a:extLst>
          </p:cNvPr>
          <p:cNvSpPr>
            <a:spLocks noGrp="1"/>
          </p:cNvSpPr>
          <p:nvPr>
            <p:ph type="title"/>
          </p:nvPr>
        </p:nvSpPr>
        <p:spPr>
          <a:xfrm>
            <a:off x="1192193" y="212858"/>
            <a:ext cx="4038600" cy="1143000"/>
          </a:xfrm>
        </p:spPr>
        <p:txBody>
          <a:bodyPr wrap="square" anchor="ctr">
            <a:normAutofit/>
          </a:bodyPr>
          <a:lstStyle/>
          <a:p>
            <a:pPr algn="ctr"/>
            <a:r>
              <a:rPr lang="en-IE" b="1" dirty="0">
                <a:solidFill>
                  <a:schemeClr val="accent1"/>
                </a:solidFill>
              </a:rPr>
              <a:t>Chaos Theories</a:t>
            </a:r>
            <a:endParaRPr lang="en-GB" b="1" dirty="0">
              <a:solidFill>
                <a:schemeClr val="accent1"/>
              </a:solidFill>
            </a:endParaRPr>
          </a:p>
        </p:txBody>
      </p:sp>
      <p:sp>
        <p:nvSpPr>
          <p:cNvPr id="5" name="Text Placeholder 4">
            <a:extLst>
              <a:ext uri="{FF2B5EF4-FFF2-40B4-BE49-F238E27FC236}">
                <a16:creationId xmlns:a16="http://schemas.microsoft.com/office/drawing/2014/main" id="{EE522B34-9A69-4C52-80DC-F5C873D3974B}"/>
              </a:ext>
            </a:extLst>
          </p:cNvPr>
          <p:cNvSpPr>
            <a:spLocks noGrp="1"/>
          </p:cNvSpPr>
          <p:nvPr>
            <p:ph sz="half" idx="1"/>
          </p:nvPr>
        </p:nvSpPr>
        <p:spPr>
          <a:xfrm>
            <a:off x="6654" y="1355858"/>
            <a:ext cx="6409678" cy="5589240"/>
          </a:xfrm>
        </p:spPr>
        <p:txBody>
          <a:bodyPr wrap="square" anchor="t">
            <a:normAutofit/>
          </a:bodyPr>
          <a:lstStyle/>
          <a:p>
            <a:pPr>
              <a:lnSpc>
                <a:spcPct val="70000"/>
              </a:lnSpc>
            </a:pPr>
            <a:r>
              <a:rPr lang="en-IE" dirty="0">
                <a:solidFill>
                  <a:schemeClr val="accent1"/>
                </a:solidFill>
                <a:latin typeface="+mj-lt"/>
                <a:ea typeface="+mj-ea"/>
                <a:cs typeface="+mj-cs"/>
              </a:rPr>
              <a:t>Butterfly Effect adapted by Peters (1987)</a:t>
            </a:r>
          </a:p>
          <a:p>
            <a:pPr>
              <a:lnSpc>
                <a:spcPct val="70000"/>
              </a:lnSpc>
            </a:pPr>
            <a:r>
              <a:rPr lang="en-IE" dirty="0">
                <a:solidFill>
                  <a:schemeClr val="accent1"/>
                </a:solidFill>
                <a:latin typeface="+mj-lt"/>
                <a:ea typeface="+mj-ea"/>
                <a:cs typeface="+mj-cs"/>
              </a:rPr>
              <a:t>Events can be rarely controlled especially in a global economy</a:t>
            </a:r>
          </a:p>
          <a:p>
            <a:pPr>
              <a:lnSpc>
                <a:spcPct val="70000"/>
              </a:lnSpc>
            </a:pPr>
            <a:r>
              <a:rPr lang="en-IE" dirty="0">
                <a:solidFill>
                  <a:schemeClr val="accent1"/>
                </a:solidFill>
                <a:latin typeface="+mj-lt"/>
                <a:ea typeface="+mj-ea"/>
                <a:cs typeface="+mj-cs"/>
              </a:rPr>
              <a:t>As systems become more complex they become volatile and must expend more energy to maintain the complexity and therefore need bigger structures to maintain stability</a:t>
            </a:r>
          </a:p>
          <a:p>
            <a:pPr>
              <a:lnSpc>
                <a:spcPct val="70000"/>
              </a:lnSpc>
            </a:pPr>
            <a:r>
              <a:rPr lang="en-IE" dirty="0">
                <a:solidFill>
                  <a:schemeClr val="accent1"/>
                </a:solidFill>
                <a:latin typeface="+mj-lt"/>
                <a:ea typeface="+mj-ea"/>
                <a:cs typeface="+mj-cs"/>
              </a:rPr>
              <a:t>Takes effective management system to identify what is happening and prevent collapse </a:t>
            </a:r>
          </a:p>
          <a:p>
            <a:pPr>
              <a:lnSpc>
                <a:spcPct val="70000"/>
              </a:lnSpc>
            </a:pPr>
            <a:r>
              <a:rPr lang="en-IE" dirty="0">
                <a:solidFill>
                  <a:schemeClr val="accent1"/>
                </a:solidFill>
                <a:latin typeface="+mj-lt"/>
                <a:ea typeface="+mj-ea"/>
                <a:cs typeface="+mj-cs"/>
              </a:rPr>
              <a:t>Credit Crunch - banks, financial institutions and regulatory system, slow to act and poorly structured </a:t>
            </a:r>
          </a:p>
          <a:p>
            <a:pPr>
              <a:lnSpc>
                <a:spcPct val="90000"/>
              </a:lnSpc>
            </a:pPr>
            <a:endParaRPr lang="en-IE" sz="1800" dirty="0">
              <a:solidFill>
                <a:schemeClr val="accent1"/>
              </a:solidFill>
            </a:endParaRPr>
          </a:p>
          <a:p>
            <a:pPr>
              <a:lnSpc>
                <a:spcPct val="90000"/>
              </a:lnSpc>
            </a:pPr>
            <a:endParaRPr lang="en-IE" sz="1800" dirty="0">
              <a:solidFill>
                <a:schemeClr val="accent1"/>
              </a:solidFill>
            </a:endParaRPr>
          </a:p>
        </p:txBody>
      </p:sp>
      <p:pic>
        <p:nvPicPr>
          <p:cNvPr id="11266" name="Picture 2" descr="The Butterfly Effect (2004) | MovieZine">
            <a:extLst>
              <a:ext uri="{FF2B5EF4-FFF2-40B4-BE49-F238E27FC236}">
                <a16:creationId xmlns:a16="http://schemas.microsoft.com/office/drawing/2014/main" id="{A954B162-DB23-4DE2-9A0F-A55734E7B6A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683413" y="0"/>
            <a:ext cx="5501933" cy="6858000"/>
          </a:xfrm>
          <a:prstGeom prst="rect">
            <a:avLst/>
          </a:prstGeom>
          <a:solidFill>
            <a:srgbClr val="FFFFFF"/>
          </a:solidFill>
        </p:spPr>
      </p:pic>
    </p:spTree>
    <p:extLst>
      <p:ext uri="{BB962C8B-B14F-4D97-AF65-F5344CB8AC3E}">
        <p14:creationId xmlns:p14="http://schemas.microsoft.com/office/powerpoint/2010/main" val="41033245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2" descr="Chaos and Complexity Theories - Standard for Success">
            <a:extLst>
              <a:ext uri="{FF2B5EF4-FFF2-40B4-BE49-F238E27FC236}">
                <a16:creationId xmlns:a16="http://schemas.microsoft.com/office/drawing/2014/main" id="{420B9FBE-D2E5-41ED-B5E2-A87ED20CCAD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190" r="9091" b="1549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9" name="Freeform: Shape 18">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20C9C85D-ECF4-4AE8-BD8E-CA807608FAA8}"/>
              </a:ext>
            </a:extLst>
          </p:cNvPr>
          <p:cNvSpPr>
            <a:spLocks noGrp="1"/>
          </p:cNvSpPr>
          <p:nvPr>
            <p:ph type="title"/>
          </p:nvPr>
        </p:nvSpPr>
        <p:spPr>
          <a:xfrm>
            <a:off x="444380" y="331149"/>
            <a:ext cx="4062643" cy="1043409"/>
          </a:xfrm>
        </p:spPr>
        <p:txBody>
          <a:bodyPr>
            <a:normAutofit fontScale="90000"/>
          </a:bodyPr>
          <a:lstStyle/>
          <a:p>
            <a:pPr algn="ctr"/>
            <a:r>
              <a:rPr lang="en-US" b="1" dirty="0">
                <a:solidFill>
                  <a:schemeClr val="accent1"/>
                </a:solidFill>
              </a:rPr>
              <a:t>Complexity Theory</a:t>
            </a:r>
            <a:br>
              <a:rPr lang="en-US" sz="3300" dirty="0">
                <a:latin typeface="+mj-lt"/>
                <a:ea typeface="+mj-ea"/>
                <a:cs typeface="+mj-cs"/>
              </a:rPr>
            </a:br>
            <a:endParaRPr lang="en-IE" sz="3300" dirty="0"/>
          </a:p>
        </p:txBody>
      </p:sp>
      <p:sp>
        <p:nvSpPr>
          <p:cNvPr id="6" name="Content Placeholder 5">
            <a:extLst>
              <a:ext uri="{FF2B5EF4-FFF2-40B4-BE49-F238E27FC236}">
                <a16:creationId xmlns:a16="http://schemas.microsoft.com/office/drawing/2014/main" id="{3666D04D-1DE9-4F4C-800F-9652A3C8DBB9}"/>
              </a:ext>
            </a:extLst>
          </p:cNvPr>
          <p:cNvSpPr>
            <a:spLocks noGrp="1"/>
          </p:cNvSpPr>
          <p:nvPr>
            <p:ph idx="1"/>
          </p:nvPr>
        </p:nvSpPr>
        <p:spPr>
          <a:xfrm>
            <a:off x="-2334" y="1464817"/>
            <a:ext cx="4956073" cy="3826274"/>
          </a:xfrm>
        </p:spPr>
        <p:txBody>
          <a:bodyPr anchor="t">
            <a:normAutofit/>
          </a:bodyPr>
          <a:lstStyle/>
          <a:p>
            <a:pPr>
              <a:lnSpc>
                <a:spcPct val="70000"/>
              </a:lnSpc>
            </a:pPr>
            <a:r>
              <a:rPr lang="en-IE" dirty="0">
                <a:solidFill>
                  <a:schemeClr val="accent1"/>
                </a:solidFill>
                <a:latin typeface="+mj-lt"/>
                <a:ea typeface="+mj-ea"/>
                <a:cs typeface="+mj-cs"/>
              </a:rPr>
              <a:t>Santa Fe Institute interdisciplinary field</a:t>
            </a:r>
          </a:p>
          <a:p>
            <a:pPr>
              <a:lnSpc>
                <a:spcPct val="70000"/>
              </a:lnSpc>
            </a:pPr>
            <a:r>
              <a:rPr lang="en-IE" dirty="0">
                <a:solidFill>
                  <a:schemeClr val="accent1"/>
                </a:solidFill>
                <a:latin typeface="+mj-lt"/>
                <a:ea typeface="+mj-ea"/>
                <a:cs typeface="+mj-cs"/>
              </a:rPr>
              <a:t>Views organisations as complex evolving systems</a:t>
            </a:r>
          </a:p>
          <a:p>
            <a:pPr>
              <a:lnSpc>
                <a:spcPct val="70000"/>
              </a:lnSpc>
            </a:pPr>
            <a:r>
              <a:rPr lang="en-IE" dirty="0">
                <a:solidFill>
                  <a:schemeClr val="accent1"/>
                </a:solidFill>
                <a:latin typeface="+mj-lt"/>
                <a:ea typeface="+mj-ea"/>
                <a:cs typeface="+mj-cs"/>
              </a:rPr>
              <a:t>Sits on the edge of order and chaos</a:t>
            </a:r>
          </a:p>
          <a:p>
            <a:pPr>
              <a:lnSpc>
                <a:spcPct val="70000"/>
              </a:lnSpc>
            </a:pPr>
            <a:r>
              <a:rPr lang="en-IE" dirty="0">
                <a:solidFill>
                  <a:schemeClr val="accent1"/>
                </a:solidFill>
                <a:latin typeface="+mj-lt"/>
                <a:ea typeface="+mj-ea"/>
                <a:cs typeface="+mj-cs"/>
              </a:rPr>
              <a:t>Challenges the idea of striving for equilibrium rather organisation thrive when pushed away from the equilibrium</a:t>
            </a:r>
            <a:endParaRPr lang="en-GB" dirty="0">
              <a:solidFill>
                <a:schemeClr val="accent1"/>
              </a:solidFill>
              <a:latin typeface="+mj-lt"/>
              <a:ea typeface="+mj-ea"/>
              <a:cs typeface="+mj-cs"/>
            </a:endParaRPr>
          </a:p>
          <a:p>
            <a:pPr marL="0" indent="0">
              <a:buNone/>
            </a:pPr>
            <a:endParaRPr lang="en-IE" sz="1800" dirty="0"/>
          </a:p>
        </p:txBody>
      </p:sp>
    </p:spTree>
    <p:extLst>
      <p:ext uri="{BB962C8B-B14F-4D97-AF65-F5344CB8AC3E}">
        <p14:creationId xmlns:p14="http://schemas.microsoft.com/office/powerpoint/2010/main" val="21603758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188B1-8639-46EB-AF9D-B71B54E9576D}"/>
              </a:ext>
            </a:extLst>
          </p:cNvPr>
          <p:cNvSpPr>
            <a:spLocks noGrp="1"/>
          </p:cNvSpPr>
          <p:nvPr>
            <p:ph type="title"/>
          </p:nvPr>
        </p:nvSpPr>
        <p:spPr>
          <a:xfrm>
            <a:off x="838200" y="92075"/>
            <a:ext cx="10515600" cy="1325563"/>
          </a:xfrm>
        </p:spPr>
        <p:txBody>
          <a:bodyPr/>
          <a:lstStyle/>
          <a:p>
            <a:pPr algn="ctr"/>
            <a:r>
              <a:rPr lang="en-IE" b="1" dirty="0">
                <a:solidFill>
                  <a:schemeClr val="accent1"/>
                </a:solidFill>
              </a:rPr>
              <a:t>Rational Goal Models</a:t>
            </a:r>
            <a:endParaRPr lang="en-GB" b="1" dirty="0">
              <a:solidFill>
                <a:schemeClr val="accent1"/>
              </a:solidFill>
            </a:endParaRPr>
          </a:p>
        </p:txBody>
      </p:sp>
      <p:graphicFrame>
        <p:nvGraphicFramePr>
          <p:cNvPr id="3" name="Content Placeholder 2">
            <a:extLst>
              <a:ext uri="{FF2B5EF4-FFF2-40B4-BE49-F238E27FC236}">
                <a16:creationId xmlns:a16="http://schemas.microsoft.com/office/drawing/2014/main" id="{F6C8617B-F865-4EC0-B1B4-ACFF2F39C8CE}"/>
              </a:ext>
            </a:extLst>
          </p:cNvPr>
          <p:cNvGraphicFramePr>
            <a:graphicFrameLocks noGrp="1"/>
          </p:cNvGraphicFramePr>
          <p:nvPr>
            <p:ph idx="1"/>
            <p:extLst>
              <p:ext uri="{D42A27DB-BD31-4B8C-83A1-F6EECF244321}">
                <p14:modId xmlns:p14="http://schemas.microsoft.com/office/powerpoint/2010/main" val="2308263722"/>
              </p:ext>
            </p:extLst>
          </p:nvPr>
        </p:nvGraphicFramePr>
        <p:xfrm>
          <a:off x="1981200" y="1417638"/>
          <a:ext cx="8229600" cy="51657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C4101-54CB-44B3-AA92-3297E6076877}"/>
              </a:ext>
            </a:extLst>
          </p:cNvPr>
          <p:cNvSpPr>
            <a:spLocks noGrp="1"/>
          </p:cNvSpPr>
          <p:nvPr>
            <p:ph type="title"/>
          </p:nvPr>
        </p:nvSpPr>
        <p:spPr/>
        <p:txBody>
          <a:bodyPr/>
          <a:lstStyle/>
          <a:p>
            <a:pPr algn="ctr"/>
            <a:r>
              <a:rPr lang="en-IE" b="1" dirty="0">
                <a:solidFill>
                  <a:schemeClr val="accent1"/>
                </a:solidFill>
              </a:rPr>
              <a:t>Evolution of Management Theory</a:t>
            </a:r>
          </a:p>
        </p:txBody>
      </p:sp>
      <p:graphicFrame>
        <p:nvGraphicFramePr>
          <p:cNvPr id="4" name="Content Placeholder 3">
            <a:extLst>
              <a:ext uri="{FF2B5EF4-FFF2-40B4-BE49-F238E27FC236}">
                <a16:creationId xmlns:a16="http://schemas.microsoft.com/office/drawing/2014/main" id="{455EBA11-7486-4102-B8CC-E0802D67AD1C}"/>
              </a:ext>
            </a:extLst>
          </p:cNvPr>
          <p:cNvGraphicFramePr>
            <a:graphicFrameLocks noGrp="1"/>
          </p:cNvGraphicFramePr>
          <p:nvPr>
            <p:ph idx="1"/>
            <p:extLst>
              <p:ext uri="{D42A27DB-BD31-4B8C-83A1-F6EECF244321}">
                <p14:modId xmlns:p14="http://schemas.microsoft.com/office/powerpoint/2010/main" val="1661685740"/>
              </p:ext>
            </p:extLst>
          </p:nvPr>
        </p:nvGraphicFramePr>
        <p:xfrm>
          <a:off x="825623" y="1597980"/>
          <a:ext cx="10528177" cy="50780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318606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erson standing on a stage&#10;&#10;Description automatically generated with low confidence">
            <a:extLst>
              <a:ext uri="{FF2B5EF4-FFF2-40B4-BE49-F238E27FC236}">
                <a16:creationId xmlns:a16="http://schemas.microsoft.com/office/drawing/2014/main" id="{3CBAF104-5F65-44E1-ABAA-E2A3A91852A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2362" r="-4" b="-4"/>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D9239A-378F-4CA9-ADF9-C0E2251EEE4D}"/>
              </a:ext>
            </a:extLst>
          </p:cNvPr>
          <p:cNvSpPr>
            <a:spLocks noGrp="1"/>
          </p:cNvSpPr>
          <p:nvPr>
            <p:ph type="title"/>
          </p:nvPr>
        </p:nvSpPr>
        <p:spPr>
          <a:xfrm>
            <a:off x="523875" y="5317240"/>
            <a:ext cx="11210925" cy="744836"/>
          </a:xfrm>
        </p:spPr>
        <p:txBody>
          <a:bodyPr vert="horz" lIns="91440" tIns="45720" rIns="91440" bIns="45720" rtlCol="0" anchor="ctr">
            <a:normAutofit fontScale="90000"/>
          </a:bodyPr>
          <a:lstStyle/>
          <a:p>
            <a:pPr algn="ctr"/>
            <a:br>
              <a:rPr lang="en-US" sz="2800" b="1" dirty="0">
                <a:solidFill>
                  <a:schemeClr val="accent1"/>
                </a:solidFill>
              </a:rPr>
            </a:br>
            <a:r>
              <a:rPr lang="en-US" sz="2800" b="1" dirty="0">
                <a:solidFill>
                  <a:schemeClr val="accent1"/>
                </a:solidFill>
              </a:rPr>
              <a:t>How Great Leaders Inspire Action Simon Sinek</a:t>
            </a:r>
            <a:br>
              <a:rPr lang="en-US" sz="900" dirty="0">
                <a:solidFill>
                  <a:schemeClr val="tx1">
                    <a:lumMod val="85000"/>
                    <a:lumOff val="15000"/>
                  </a:schemeClr>
                </a:solidFill>
              </a:rPr>
            </a:br>
            <a:r>
              <a:rPr lang="en-US" sz="900" dirty="0">
                <a:solidFill>
                  <a:schemeClr val="tx1">
                    <a:lumMod val="85000"/>
                    <a:lumOff val="15000"/>
                  </a:schemeClr>
                </a:solidFill>
                <a:hlinkClick r:id="rId3"/>
              </a:rPr>
              <a:t>https://www.youtube.com/watch?v=qp0HIF3SfI4</a:t>
            </a:r>
            <a:br>
              <a:rPr lang="en-US" sz="900" dirty="0">
                <a:solidFill>
                  <a:schemeClr val="tx1">
                    <a:lumMod val="85000"/>
                    <a:lumOff val="15000"/>
                  </a:schemeClr>
                </a:solidFill>
              </a:rPr>
            </a:br>
            <a:br>
              <a:rPr lang="en-US" sz="900" dirty="0">
                <a:solidFill>
                  <a:schemeClr val="tx1">
                    <a:lumMod val="85000"/>
                    <a:lumOff val="15000"/>
                  </a:schemeClr>
                </a:solidFill>
              </a:rPr>
            </a:br>
            <a:endParaRPr lang="en-US" sz="900" dirty="0">
              <a:solidFill>
                <a:schemeClr val="tx1">
                  <a:lumMod val="85000"/>
                  <a:lumOff val="15000"/>
                </a:schemeClr>
              </a:solidFill>
            </a:endParaRP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43399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9192C51-B764-4A9B-9587-5EF8B628B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EB250B-CBFB-4D3C-B934-55D90DBCAADA}"/>
              </a:ext>
            </a:extLst>
          </p:cNvPr>
          <p:cNvSpPr>
            <a:spLocks noGrp="1"/>
          </p:cNvSpPr>
          <p:nvPr>
            <p:ph type="title"/>
          </p:nvPr>
        </p:nvSpPr>
        <p:spPr>
          <a:xfrm>
            <a:off x="-3049" y="557190"/>
            <a:ext cx="6192204" cy="1244977"/>
          </a:xfrm>
        </p:spPr>
        <p:txBody>
          <a:bodyPr>
            <a:normAutofit/>
          </a:bodyPr>
          <a:lstStyle/>
          <a:p>
            <a:pPr algn="ctr"/>
            <a:r>
              <a:rPr lang="en-IE" b="1" dirty="0">
                <a:solidFill>
                  <a:schemeClr val="accent1"/>
                </a:solidFill>
              </a:rPr>
              <a:t>Management &amp; Leadership</a:t>
            </a:r>
          </a:p>
        </p:txBody>
      </p:sp>
      <p:sp>
        <p:nvSpPr>
          <p:cNvPr id="3" name="Content Placeholder 2">
            <a:extLst>
              <a:ext uri="{FF2B5EF4-FFF2-40B4-BE49-F238E27FC236}">
                <a16:creationId xmlns:a16="http://schemas.microsoft.com/office/drawing/2014/main" id="{CFDE3873-2BA2-4CAE-8582-8580FBCD48FB}"/>
              </a:ext>
            </a:extLst>
          </p:cNvPr>
          <p:cNvSpPr>
            <a:spLocks noGrp="1"/>
          </p:cNvSpPr>
          <p:nvPr>
            <p:ph idx="1"/>
          </p:nvPr>
        </p:nvSpPr>
        <p:spPr>
          <a:xfrm>
            <a:off x="0" y="2021889"/>
            <a:ext cx="5833487" cy="4927107"/>
          </a:xfrm>
        </p:spPr>
        <p:txBody>
          <a:bodyPr>
            <a:normAutofit/>
          </a:bodyPr>
          <a:lstStyle/>
          <a:p>
            <a:pPr>
              <a:lnSpc>
                <a:spcPct val="100000"/>
              </a:lnSpc>
            </a:pPr>
            <a:r>
              <a:rPr lang="en-IE" dirty="0">
                <a:solidFill>
                  <a:schemeClr val="accent1"/>
                </a:solidFill>
                <a:latin typeface="+mj-lt"/>
                <a:ea typeface="+mj-ea"/>
                <a:cs typeface="+mj-cs"/>
              </a:rPr>
              <a:t>Definition of Leadership</a:t>
            </a:r>
          </a:p>
          <a:p>
            <a:pPr>
              <a:lnSpc>
                <a:spcPct val="100000"/>
              </a:lnSpc>
            </a:pPr>
            <a:r>
              <a:rPr lang="en-IE" dirty="0">
                <a:solidFill>
                  <a:schemeClr val="accent1"/>
                </a:solidFill>
                <a:latin typeface="+mj-lt"/>
                <a:ea typeface="+mj-ea"/>
                <a:cs typeface="+mj-cs"/>
              </a:rPr>
              <a:t>Universal characteristics of leaders</a:t>
            </a:r>
          </a:p>
          <a:p>
            <a:pPr>
              <a:lnSpc>
                <a:spcPct val="100000"/>
              </a:lnSpc>
            </a:pPr>
            <a:r>
              <a:rPr lang="en-GB" dirty="0">
                <a:solidFill>
                  <a:schemeClr val="accent1"/>
                </a:solidFill>
                <a:latin typeface="+mj-lt"/>
                <a:ea typeface="+mj-ea"/>
                <a:cs typeface="+mj-cs"/>
              </a:rPr>
              <a:t>Differences between leadership and management</a:t>
            </a:r>
          </a:p>
          <a:p>
            <a:pPr>
              <a:lnSpc>
                <a:spcPct val="100000"/>
              </a:lnSpc>
            </a:pPr>
            <a:r>
              <a:rPr lang="en-GB" dirty="0">
                <a:solidFill>
                  <a:schemeClr val="accent1"/>
                </a:solidFill>
                <a:latin typeface="+mj-lt"/>
                <a:ea typeface="+mj-ea"/>
                <a:cs typeface="+mj-cs"/>
              </a:rPr>
              <a:t>Appreciate the importance of different organisational contexts, academic disciplines and theoretical lenses to practical leadership</a:t>
            </a:r>
            <a:endParaRPr lang="en-IE" dirty="0">
              <a:solidFill>
                <a:schemeClr val="accent1"/>
              </a:solidFill>
              <a:latin typeface="+mj-lt"/>
              <a:ea typeface="+mj-ea"/>
              <a:cs typeface="+mj-cs"/>
            </a:endParaRPr>
          </a:p>
        </p:txBody>
      </p:sp>
      <p:pic>
        <p:nvPicPr>
          <p:cNvPr id="4" name="Picture 3">
            <a:extLst>
              <a:ext uri="{FF2B5EF4-FFF2-40B4-BE49-F238E27FC236}">
                <a16:creationId xmlns:a16="http://schemas.microsoft.com/office/drawing/2014/main" id="{B8B99FAF-98CF-4A54-98B6-BB449DFF483F}"/>
              </a:ext>
            </a:extLst>
          </p:cNvPr>
          <p:cNvPicPr>
            <a:picLocks noChangeAspect="1"/>
          </p:cNvPicPr>
          <p:nvPr/>
        </p:nvPicPr>
        <p:blipFill rotWithShape="1">
          <a:blip r:embed="rId2">
            <a:extLst>
              <a:ext uri="{28A0092B-C50C-407E-A947-70E740481C1C}">
                <a14:useLocalDpi xmlns:a14="http://schemas.microsoft.com/office/drawing/2010/main" val="0"/>
              </a:ext>
            </a:extLst>
          </a:blip>
          <a:srcRect t="1463" r="3" b="3"/>
          <a:stretch/>
        </p:blipFill>
        <p:spPr>
          <a:xfrm>
            <a:off x="6189155" y="10"/>
            <a:ext cx="6002844" cy="6857990"/>
          </a:xfrm>
          <a:prstGeom prst="rect">
            <a:avLst/>
          </a:prstGeom>
          <a:effectLst/>
        </p:spPr>
      </p:pic>
    </p:spTree>
    <p:extLst>
      <p:ext uri="{BB962C8B-B14F-4D97-AF65-F5344CB8AC3E}">
        <p14:creationId xmlns:p14="http://schemas.microsoft.com/office/powerpoint/2010/main" val="37501164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074" name="Picture 2" descr="What Are The Top Leadership Skills That Make a Great Leader?">
            <a:extLst>
              <a:ext uri="{FF2B5EF4-FFF2-40B4-BE49-F238E27FC236}">
                <a16:creationId xmlns:a16="http://schemas.microsoft.com/office/drawing/2014/main" id="{EDAF03F1-FB1A-486E-BDE4-0E674E16BB16}"/>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19"/>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17628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icture containing chessman&#10;&#10;Description automatically generated">
            <a:extLst>
              <a:ext uri="{FF2B5EF4-FFF2-40B4-BE49-F238E27FC236}">
                <a16:creationId xmlns:a16="http://schemas.microsoft.com/office/drawing/2014/main" id="{4F71764A-85F0-4ACF-A7F8-93DD1DB8F967}"/>
              </a:ext>
            </a:extLst>
          </p:cNvPr>
          <p:cNvPicPr>
            <a:picLocks noChangeAspect="1"/>
          </p:cNvPicPr>
          <p:nvPr/>
        </p:nvPicPr>
        <p:blipFill rotWithShape="1">
          <a:blip r:embed="rId2">
            <a:extLst>
              <a:ext uri="{28A0092B-C50C-407E-A947-70E740481C1C}">
                <a14:useLocalDpi xmlns:a14="http://schemas.microsoft.com/office/drawing/2010/main" val="0"/>
              </a:ext>
            </a:extLst>
          </a:blip>
          <a:srcRect t="9091" r="9091"/>
          <a:stretch/>
        </p:blipFill>
        <p:spPr>
          <a:xfrm>
            <a:off x="0" y="10"/>
            <a:ext cx="12192000" cy="6857990"/>
          </a:xfrm>
          <a:prstGeom prst="rect">
            <a:avLst/>
          </a:prstGeom>
        </p:spPr>
      </p:pic>
      <p:sp>
        <p:nvSpPr>
          <p:cNvPr id="38" name="Freeform: Shape 37">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3AB5BBA-3AED-467C-9835-0A6F66207044}"/>
              </a:ext>
            </a:extLst>
          </p:cNvPr>
          <p:cNvSpPr>
            <a:spLocks noGrp="1"/>
          </p:cNvSpPr>
          <p:nvPr>
            <p:ph type="title"/>
          </p:nvPr>
        </p:nvSpPr>
        <p:spPr>
          <a:xfrm>
            <a:off x="309357" y="365487"/>
            <a:ext cx="4484411" cy="1043409"/>
          </a:xfrm>
        </p:spPr>
        <p:txBody>
          <a:bodyPr>
            <a:normAutofit fontScale="90000"/>
          </a:bodyPr>
          <a:lstStyle/>
          <a:p>
            <a:pPr algn="ctr"/>
            <a:r>
              <a:rPr lang="en-IE" b="1" dirty="0">
                <a:solidFill>
                  <a:schemeClr val="accent1"/>
                </a:solidFill>
              </a:rPr>
              <a:t>What is Leadership?</a:t>
            </a:r>
          </a:p>
        </p:txBody>
      </p:sp>
      <p:sp>
        <p:nvSpPr>
          <p:cNvPr id="3" name="Content Placeholder 2">
            <a:extLst>
              <a:ext uri="{FF2B5EF4-FFF2-40B4-BE49-F238E27FC236}">
                <a16:creationId xmlns:a16="http://schemas.microsoft.com/office/drawing/2014/main" id="{C5C81002-134B-4B59-B6C3-1B071EF02BD0}"/>
              </a:ext>
            </a:extLst>
          </p:cNvPr>
          <p:cNvSpPr>
            <a:spLocks noGrp="1"/>
          </p:cNvSpPr>
          <p:nvPr>
            <p:ph idx="1"/>
          </p:nvPr>
        </p:nvSpPr>
        <p:spPr>
          <a:xfrm>
            <a:off x="0" y="1408896"/>
            <a:ext cx="5104660" cy="3784542"/>
          </a:xfrm>
        </p:spPr>
        <p:txBody>
          <a:bodyPr anchor="t">
            <a:noAutofit/>
          </a:bodyPr>
          <a:lstStyle/>
          <a:p>
            <a:pPr>
              <a:lnSpc>
                <a:spcPct val="100000"/>
              </a:lnSpc>
            </a:pPr>
            <a:r>
              <a:rPr lang="en-GB" sz="1800" dirty="0">
                <a:solidFill>
                  <a:schemeClr val="accent1"/>
                </a:solidFill>
                <a:latin typeface="+mj-lt"/>
                <a:ea typeface="+mj-ea"/>
                <a:cs typeface="+mj-cs"/>
              </a:rPr>
              <a:t>‘A slippery concept’ Penrose (1959)</a:t>
            </a:r>
          </a:p>
          <a:p>
            <a:pPr>
              <a:lnSpc>
                <a:spcPct val="100000"/>
              </a:lnSpc>
            </a:pPr>
            <a:r>
              <a:rPr lang="en-GB" sz="1800" dirty="0">
                <a:solidFill>
                  <a:schemeClr val="accent1"/>
                </a:solidFill>
                <a:latin typeface="+mj-lt"/>
                <a:ea typeface="+mj-ea"/>
                <a:cs typeface="+mj-cs"/>
              </a:rPr>
              <a:t>‘Circa 35,000 research articles, magazine articles, and books on the </a:t>
            </a:r>
            <a:r>
              <a:rPr lang="en-IE" sz="1800" dirty="0">
                <a:solidFill>
                  <a:schemeClr val="accent1"/>
                </a:solidFill>
                <a:latin typeface="+mj-lt"/>
                <a:ea typeface="+mj-ea"/>
                <a:cs typeface="+mj-cs"/>
              </a:rPr>
              <a:t>subject’ </a:t>
            </a:r>
            <a:r>
              <a:rPr lang="en-IE" sz="1800" dirty="0" err="1">
                <a:solidFill>
                  <a:schemeClr val="accent1"/>
                </a:solidFill>
                <a:latin typeface="+mj-lt"/>
                <a:ea typeface="+mj-ea"/>
                <a:cs typeface="+mj-cs"/>
              </a:rPr>
              <a:t>Dubrin</a:t>
            </a:r>
            <a:r>
              <a:rPr lang="en-IE" sz="1800" dirty="0">
                <a:solidFill>
                  <a:schemeClr val="accent1"/>
                </a:solidFill>
                <a:latin typeface="+mj-lt"/>
                <a:ea typeface="+mj-ea"/>
                <a:cs typeface="+mj-cs"/>
              </a:rPr>
              <a:t> (2001)</a:t>
            </a:r>
          </a:p>
          <a:p>
            <a:pPr>
              <a:lnSpc>
                <a:spcPct val="100000"/>
              </a:lnSpc>
            </a:pPr>
            <a:r>
              <a:rPr lang="en-GB" sz="1800" dirty="0">
                <a:solidFill>
                  <a:schemeClr val="accent1"/>
                </a:solidFill>
                <a:latin typeface="+mj-lt"/>
                <a:ea typeface="+mj-ea"/>
                <a:cs typeface="+mj-cs"/>
              </a:rPr>
              <a:t>Defined in terms of; individual traits, leader behaviour, communication style, role relationships, followership, influence on tasks, and </a:t>
            </a:r>
            <a:r>
              <a:rPr lang="en-IE" sz="1800" dirty="0">
                <a:solidFill>
                  <a:schemeClr val="accent1"/>
                </a:solidFill>
                <a:latin typeface="+mj-lt"/>
                <a:ea typeface="+mj-ea"/>
                <a:cs typeface="+mj-cs"/>
              </a:rPr>
              <a:t>influences on organisational culture</a:t>
            </a:r>
          </a:p>
          <a:p>
            <a:pPr>
              <a:lnSpc>
                <a:spcPct val="100000"/>
              </a:lnSpc>
            </a:pPr>
            <a:r>
              <a:rPr lang="en-GB" sz="1800" dirty="0">
                <a:solidFill>
                  <a:schemeClr val="accent1"/>
                </a:solidFill>
                <a:latin typeface="+mj-lt"/>
                <a:ea typeface="+mj-ea"/>
                <a:cs typeface="+mj-cs"/>
              </a:rPr>
              <a:t>In the context of business; decision making, processes, motivation feedback, interpersonal relationships, direction, value based, results</a:t>
            </a:r>
            <a:endParaRPr lang="en-IE" sz="1800" dirty="0">
              <a:solidFill>
                <a:schemeClr val="accent1"/>
              </a:solidFill>
              <a:latin typeface="+mj-lt"/>
              <a:ea typeface="+mj-ea"/>
              <a:cs typeface="+mj-cs"/>
            </a:endParaRPr>
          </a:p>
        </p:txBody>
      </p:sp>
    </p:spTree>
    <p:extLst>
      <p:ext uri="{BB962C8B-B14F-4D97-AF65-F5344CB8AC3E}">
        <p14:creationId xmlns:p14="http://schemas.microsoft.com/office/powerpoint/2010/main" val="21546216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B9371-B685-4D07-A16E-33763ADA643A}"/>
              </a:ext>
            </a:extLst>
          </p:cNvPr>
          <p:cNvSpPr>
            <a:spLocks noGrp="1"/>
          </p:cNvSpPr>
          <p:nvPr>
            <p:ph type="title"/>
          </p:nvPr>
        </p:nvSpPr>
        <p:spPr>
          <a:xfrm>
            <a:off x="934005" y="236715"/>
            <a:ext cx="4790243" cy="1325563"/>
          </a:xfrm>
        </p:spPr>
        <p:txBody>
          <a:bodyPr/>
          <a:lstStyle/>
          <a:p>
            <a:pPr algn="ctr"/>
            <a:r>
              <a:rPr lang="en-IE" b="1" dirty="0">
                <a:solidFill>
                  <a:schemeClr val="accent1"/>
                </a:solidFill>
              </a:rPr>
              <a:t>What is Leadership?</a:t>
            </a:r>
          </a:p>
        </p:txBody>
      </p:sp>
      <p:sp>
        <p:nvSpPr>
          <p:cNvPr id="3" name="Content Placeholder 2">
            <a:extLst>
              <a:ext uri="{FF2B5EF4-FFF2-40B4-BE49-F238E27FC236}">
                <a16:creationId xmlns:a16="http://schemas.microsoft.com/office/drawing/2014/main" id="{7E1AFEC9-AEFF-44FE-B2FF-DA1D679E829E}"/>
              </a:ext>
            </a:extLst>
          </p:cNvPr>
          <p:cNvSpPr>
            <a:spLocks noGrp="1"/>
          </p:cNvSpPr>
          <p:nvPr>
            <p:ph idx="1"/>
          </p:nvPr>
        </p:nvSpPr>
        <p:spPr>
          <a:xfrm>
            <a:off x="1" y="1798992"/>
            <a:ext cx="6658252" cy="5059008"/>
          </a:xfrm>
        </p:spPr>
        <p:txBody>
          <a:bodyPr>
            <a:normAutofit/>
          </a:bodyPr>
          <a:lstStyle/>
          <a:p>
            <a:pPr>
              <a:lnSpc>
                <a:spcPct val="100000"/>
              </a:lnSpc>
            </a:pPr>
            <a:r>
              <a:rPr lang="en-GB" sz="2400" dirty="0">
                <a:solidFill>
                  <a:schemeClr val="accent1"/>
                </a:solidFill>
                <a:latin typeface="+mj-lt"/>
                <a:ea typeface="+mj-ea"/>
                <a:cs typeface="+mj-cs"/>
              </a:rPr>
              <a:t>A leader is best when people barely know he exists, when his work is done, his aim fulfilled, they will say: we did it ourselves. — Lao Tzu</a:t>
            </a:r>
          </a:p>
          <a:p>
            <a:pPr>
              <a:lnSpc>
                <a:spcPct val="100000"/>
              </a:lnSpc>
            </a:pPr>
            <a:r>
              <a:rPr lang="en-GB" sz="2400" dirty="0">
                <a:solidFill>
                  <a:schemeClr val="accent1"/>
                </a:solidFill>
                <a:latin typeface="+mj-lt"/>
                <a:ea typeface="+mj-ea"/>
                <a:cs typeface="+mj-cs"/>
              </a:rPr>
              <a:t>Where there is no vision, the people perish. — Proverbs 29:18</a:t>
            </a:r>
          </a:p>
          <a:p>
            <a:pPr>
              <a:lnSpc>
                <a:spcPct val="100000"/>
              </a:lnSpc>
            </a:pPr>
            <a:r>
              <a:rPr lang="en-GB" sz="2400" dirty="0">
                <a:solidFill>
                  <a:schemeClr val="accent1"/>
                </a:solidFill>
                <a:latin typeface="+mj-lt"/>
                <a:ea typeface="+mj-ea"/>
                <a:cs typeface="+mj-cs"/>
              </a:rPr>
              <a:t>I must follow the people. Am I not their leader? — Benjamin Disraeli</a:t>
            </a:r>
          </a:p>
          <a:p>
            <a:pPr>
              <a:lnSpc>
                <a:spcPct val="100000"/>
              </a:lnSpc>
            </a:pPr>
            <a:r>
              <a:rPr lang="en-GB" sz="2400" dirty="0">
                <a:solidFill>
                  <a:schemeClr val="accent1"/>
                </a:solidFill>
                <a:latin typeface="+mj-lt"/>
                <a:ea typeface="+mj-ea"/>
                <a:cs typeface="+mj-cs"/>
              </a:rPr>
              <a:t>You manage things; you lead people. — Rear Admiral Grace Murray Hopper</a:t>
            </a:r>
            <a:endParaRPr lang="en-IE" sz="2400" dirty="0">
              <a:solidFill>
                <a:schemeClr val="accent1"/>
              </a:solidFill>
              <a:latin typeface="+mj-lt"/>
              <a:ea typeface="+mj-ea"/>
              <a:cs typeface="+mj-cs"/>
            </a:endParaRPr>
          </a:p>
        </p:txBody>
      </p:sp>
      <p:pic>
        <p:nvPicPr>
          <p:cNvPr id="5" name="Picture 4" descr="Text, website&#10;&#10;Description automatically generated">
            <a:extLst>
              <a:ext uri="{FF2B5EF4-FFF2-40B4-BE49-F238E27FC236}">
                <a16:creationId xmlns:a16="http://schemas.microsoft.com/office/drawing/2014/main" id="{E85A7020-08B6-4F68-9E37-412CB2F578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4785" y="0"/>
            <a:ext cx="5427216" cy="6858000"/>
          </a:xfrm>
          <a:prstGeom prst="rect">
            <a:avLst/>
          </a:prstGeom>
        </p:spPr>
      </p:pic>
    </p:spTree>
    <p:extLst>
      <p:ext uri="{BB962C8B-B14F-4D97-AF65-F5344CB8AC3E}">
        <p14:creationId xmlns:p14="http://schemas.microsoft.com/office/powerpoint/2010/main" val="34129311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person, wall, person, indoor&#10;&#10;Description automatically generated">
            <a:extLst>
              <a:ext uri="{FF2B5EF4-FFF2-40B4-BE49-F238E27FC236}">
                <a16:creationId xmlns:a16="http://schemas.microsoft.com/office/drawing/2014/main" id="{D01DF077-C2AE-448E-8C9C-298DED15F5C7}"/>
              </a:ext>
            </a:extLst>
          </p:cNvPr>
          <p:cNvPicPr>
            <a:picLocks noChangeAspect="1"/>
          </p:cNvPicPr>
          <p:nvPr/>
        </p:nvPicPr>
        <p:blipFill rotWithShape="1">
          <a:blip r:embed="rId2">
            <a:extLst>
              <a:ext uri="{28A0092B-C50C-407E-A947-70E740481C1C}">
                <a14:useLocalDpi xmlns:a14="http://schemas.microsoft.com/office/drawing/2010/main" val="0"/>
              </a:ext>
            </a:extLst>
          </a:blip>
          <a:srcRect t="23391" r="9091"/>
          <a:stretch/>
        </p:blipFill>
        <p:spPr>
          <a:xfrm>
            <a:off x="20" y="10"/>
            <a:ext cx="12191980" cy="6857990"/>
          </a:xfrm>
          <a:prstGeom prst="rect">
            <a:avLst/>
          </a:prstGeom>
        </p:spPr>
      </p:pic>
      <p:sp>
        <p:nvSpPr>
          <p:cNvPr id="10" name="Freeform: Shape 9">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0884CB9-4FA1-476C-94D0-AA4261A5D9BE}"/>
              </a:ext>
            </a:extLst>
          </p:cNvPr>
          <p:cNvSpPr>
            <a:spLocks noGrp="1"/>
          </p:cNvSpPr>
          <p:nvPr>
            <p:ph type="title"/>
          </p:nvPr>
        </p:nvSpPr>
        <p:spPr>
          <a:xfrm>
            <a:off x="39948" y="518037"/>
            <a:ext cx="4732986" cy="1043409"/>
          </a:xfrm>
        </p:spPr>
        <p:txBody>
          <a:bodyPr>
            <a:noAutofit/>
          </a:bodyPr>
          <a:lstStyle/>
          <a:p>
            <a:pPr algn="ctr"/>
            <a:r>
              <a:rPr lang="en-IE" b="1" dirty="0">
                <a:solidFill>
                  <a:schemeClr val="accent1"/>
                </a:solidFill>
              </a:rPr>
              <a:t>What is Leadership?</a:t>
            </a:r>
          </a:p>
        </p:txBody>
      </p:sp>
      <p:sp>
        <p:nvSpPr>
          <p:cNvPr id="3" name="Content Placeholder 2">
            <a:extLst>
              <a:ext uri="{FF2B5EF4-FFF2-40B4-BE49-F238E27FC236}">
                <a16:creationId xmlns:a16="http://schemas.microsoft.com/office/drawing/2014/main" id="{707AA7E0-D473-4890-A0C0-2A927B5C5C05}"/>
              </a:ext>
            </a:extLst>
          </p:cNvPr>
          <p:cNvSpPr>
            <a:spLocks noGrp="1"/>
          </p:cNvSpPr>
          <p:nvPr>
            <p:ph idx="1"/>
          </p:nvPr>
        </p:nvSpPr>
        <p:spPr>
          <a:xfrm>
            <a:off x="-1" y="1774372"/>
            <a:ext cx="4812885" cy="3667640"/>
          </a:xfrm>
        </p:spPr>
        <p:txBody>
          <a:bodyPr anchor="t">
            <a:normAutofit/>
          </a:bodyPr>
          <a:lstStyle/>
          <a:p>
            <a:pPr>
              <a:lnSpc>
                <a:spcPct val="80000"/>
              </a:lnSpc>
            </a:pPr>
            <a:r>
              <a:rPr lang="en-GB" dirty="0">
                <a:solidFill>
                  <a:schemeClr val="accent1"/>
                </a:solidFill>
                <a:latin typeface="+mj-lt"/>
                <a:ea typeface="+mj-ea"/>
                <a:cs typeface="+mj-cs"/>
              </a:rPr>
              <a:t>Leadership is sometimes more apparent by being ineffective rather than by being effective</a:t>
            </a:r>
          </a:p>
          <a:p>
            <a:pPr>
              <a:lnSpc>
                <a:spcPct val="80000"/>
              </a:lnSpc>
            </a:pPr>
            <a:r>
              <a:rPr lang="en-GB" dirty="0">
                <a:solidFill>
                  <a:schemeClr val="accent1"/>
                </a:solidFill>
                <a:latin typeface="+mj-lt"/>
                <a:ea typeface="+mj-ea"/>
                <a:cs typeface="+mj-cs"/>
              </a:rPr>
              <a:t>People both demand and aspire to leadership and it is seen by many as a mark of success to be considered a </a:t>
            </a:r>
            <a:r>
              <a:rPr lang="en-IE" dirty="0">
                <a:solidFill>
                  <a:schemeClr val="accent1"/>
                </a:solidFill>
                <a:latin typeface="+mj-lt"/>
                <a:ea typeface="+mj-ea"/>
                <a:cs typeface="+mj-cs"/>
              </a:rPr>
              <a:t>leader</a:t>
            </a:r>
          </a:p>
        </p:txBody>
      </p:sp>
    </p:spTree>
    <p:extLst>
      <p:ext uri="{BB962C8B-B14F-4D97-AF65-F5344CB8AC3E}">
        <p14:creationId xmlns:p14="http://schemas.microsoft.com/office/powerpoint/2010/main" val="24885233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Graphical user interface, website&#10;&#10;Description automatically generated">
            <a:extLst>
              <a:ext uri="{FF2B5EF4-FFF2-40B4-BE49-F238E27FC236}">
                <a16:creationId xmlns:a16="http://schemas.microsoft.com/office/drawing/2014/main" id="{88A5935D-3A66-477D-8806-A0CB5CA83899}"/>
              </a:ext>
            </a:extLst>
          </p:cNvPr>
          <p:cNvPicPr>
            <a:picLocks noChangeAspect="1"/>
          </p:cNvPicPr>
          <p:nvPr/>
        </p:nvPicPr>
        <p:blipFill rotWithShape="1">
          <a:blip r:embed="rId2">
            <a:extLst>
              <a:ext uri="{28A0092B-C50C-407E-A947-70E740481C1C}">
                <a14:useLocalDpi xmlns:a14="http://schemas.microsoft.com/office/drawing/2010/main" val="0"/>
              </a:ext>
            </a:extLst>
          </a:blip>
          <a:srcRect t="23719" r="9091" b="8099"/>
          <a:stretch/>
        </p:blipFill>
        <p:spPr>
          <a:xfrm>
            <a:off x="20" y="10"/>
            <a:ext cx="12191980" cy="6857990"/>
          </a:xfrm>
          <a:prstGeom prst="rect">
            <a:avLst/>
          </a:prstGeom>
        </p:spPr>
      </p:pic>
      <p:sp>
        <p:nvSpPr>
          <p:cNvPr id="10" name="Freeform: Shape 9">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05E42AC-6CD3-4FA7-B804-E96B5160E1D6}"/>
              </a:ext>
            </a:extLst>
          </p:cNvPr>
          <p:cNvSpPr>
            <a:spLocks noGrp="1"/>
          </p:cNvSpPr>
          <p:nvPr>
            <p:ph type="title"/>
          </p:nvPr>
        </p:nvSpPr>
        <p:spPr>
          <a:xfrm>
            <a:off x="143954" y="295638"/>
            <a:ext cx="4815218" cy="1043409"/>
          </a:xfrm>
        </p:spPr>
        <p:txBody>
          <a:bodyPr>
            <a:noAutofit/>
          </a:bodyPr>
          <a:lstStyle/>
          <a:p>
            <a:pPr algn="ctr"/>
            <a:r>
              <a:rPr lang="en-IE" b="1" dirty="0">
                <a:solidFill>
                  <a:schemeClr val="accent1"/>
                </a:solidFill>
              </a:rPr>
              <a:t>What is Leadership?</a:t>
            </a:r>
          </a:p>
        </p:txBody>
      </p:sp>
      <p:sp>
        <p:nvSpPr>
          <p:cNvPr id="3" name="Content Placeholder 2">
            <a:extLst>
              <a:ext uri="{FF2B5EF4-FFF2-40B4-BE49-F238E27FC236}">
                <a16:creationId xmlns:a16="http://schemas.microsoft.com/office/drawing/2014/main" id="{2E4A05A5-C2CC-47DC-8ACD-CA1B31E5E272}"/>
              </a:ext>
            </a:extLst>
          </p:cNvPr>
          <p:cNvSpPr>
            <a:spLocks noGrp="1"/>
          </p:cNvSpPr>
          <p:nvPr>
            <p:ph idx="1"/>
          </p:nvPr>
        </p:nvSpPr>
        <p:spPr>
          <a:xfrm>
            <a:off x="-2332" y="1339048"/>
            <a:ext cx="4961504" cy="4315890"/>
          </a:xfrm>
        </p:spPr>
        <p:txBody>
          <a:bodyPr anchor="t">
            <a:normAutofit/>
          </a:bodyPr>
          <a:lstStyle/>
          <a:p>
            <a:pPr>
              <a:lnSpc>
                <a:spcPct val="120000"/>
              </a:lnSpc>
            </a:pPr>
            <a:r>
              <a:rPr lang="en-GB" sz="2000" dirty="0">
                <a:solidFill>
                  <a:schemeClr val="accent1"/>
                </a:solidFill>
                <a:latin typeface="+mj-lt"/>
                <a:ea typeface="+mj-ea"/>
                <a:cs typeface="+mj-cs"/>
              </a:rPr>
              <a:t>Kouzes &amp; Posner (2007:132) - bringing the “leadership vision to life” and describe how, in terms of leadership, this “communication of a vision” increases “job satisfaction, motivation, commitment, loyalty, team spirit, </a:t>
            </a:r>
            <a:r>
              <a:rPr lang="en-IE" sz="2000" dirty="0">
                <a:solidFill>
                  <a:schemeClr val="accent1"/>
                </a:solidFill>
                <a:latin typeface="+mj-lt"/>
                <a:ea typeface="+mj-ea"/>
                <a:cs typeface="+mj-cs"/>
              </a:rPr>
              <a:t>productivity and profitability.”</a:t>
            </a:r>
          </a:p>
          <a:p>
            <a:pPr>
              <a:lnSpc>
                <a:spcPct val="120000"/>
              </a:lnSpc>
            </a:pPr>
            <a:r>
              <a:rPr lang="en-GB" sz="2000" dirty="0">
                <a:solidFill>
                  <a:schemeClr val="accent1"/>
                </a:solidFill>
                <a:latin typeface="+mj-lt"/>
                <a:ea typeface="+mj-ea"/>
                <a:cs typeface="+mj-cs"/>
              </a:rPr>
              <a:t>The leadership vision; ‘ideals – hopes, dreams and aspirations’</a:t>
            </a:r>
          </a:p>
          <a:p>
            <a:pPr>
              <a:lnSpc>
                <a:spcPct val="120000"/>
              </a:lnSpc>
            </a:pPr>
            <a:r>
              <a:rPr lang="en-GB" sz="2000" dirty="0">
                <a:solidFill>
                  <a:schemeClr val="accent1"/>
                </a:solidFill>
                <a:latin typeface="+mj-lt"/>
                <a:ea typeface="+mj-ea"/>
                <a:cs typeface="+mj-cs"/>
              </a:rPr>
              <a:t>Admiral Adama “So say we all”</a:t>
            </a:r>
            <a:endParaRPr lang="en-IE" sz="2000" dirty="0">
              <a:solidFill>
                <a:schemeClr val="accent1"/>
              </a:solidFill>
              <a:latin typeface="+mj-lt"/>
              <a:ea typeface="+mj-ea"/>
              <a:cs typeface="+mj-cs"/>
            </a:endParaRPr>
          </a:p>
        </p:txBody>
      </p:sp>
    </p:spTree>
    <p:extLst>
      <p:ext uri="{BB962C8B-B14F-4D97-AF65-F5344CB8AC3E}">
        <p14:creationId xmlns:p14="http://schemas.microsoft.com/office/powerpoint/2010/main" val="40746260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B54E3-779D-4C76-AB7F-AEF81CFE4078}"/>
              </a:ext>
            </a:extLst>
          </p:cNvPr>
          <p:cNvSpPr>
            <a:spLocks noGrp="1"/>
          </p:cNvSpPr>
          <p:nvPr>
            <p:ph type="title"/>
          </p:nvPr>
        </p:nvSpPr>
        <p:spPr>
          <a:xfrm>
            <a:off x="607486" y="250031"/>
            <a:ext cx="4710344" cy="1325563"/>
          </a:xfrm>
        </p:spPr>
        <p:txBody>
          <a:bodyPr/>
          <a:lstStyle/>
          <a:p>
            <a:r>
              <a:rPr lang="en-IE" b="1" dirty="0">
                <a:solidFill>
                  <a:schemeClr val="accent1"/>
                </a:solidFill>
              </a:rPr>
              <a:t>What is Leadership?</a:t>
            </a:r>
          </a:p>
        </p:txBody>
      </p:sp>
      <p:sp>
        <p:nvSpPr>
          <p:cNvPr id="3" name="Content Placeholder 2">
            <a:extLst>
              <a:ext uri="{FF2B5EF4-FFF2-40B4-BE49-F238E27FC236}">
                <a16:creationId xmlns:a16="http://schemas.microsoft.com/office/drawing/2014/main" id="{8990B204-3AC4-4FA1-AFEC-81490B27AEA5}"/>
              </a:ext>
            </a:extLst>
          </p:cNvPr>
          <p:cNvSpPr>
            <a:spLocks noGrp="1"/>
          </p:cNvSpPr>
          <p:nvPr>
            <p:ph idx="1"/>
          </p:nvPr>
        </p:nvSpPr>
        <p:spPr>
          <a:xfrm>
            <a:off x="21454" y="1825624"/>
            <a:ext cx="5882408" cy="5032375"/>
          </a:xfrm>
        </p:spPr>
        <p:txBody>
          <a:bodyPr/>
          <a:lstStyle/>
          <a:p>
            <a:pPr algn="l"/>
            <a:r>
              <a:rPr lang="en-GB" sz="2600" dirty="0">
                <a:solidFill>
                  <a:schemeClr val="accent1"/>
                </a:solidFill>
                <a:latin typeface="+mj-lt"/>
                <a:ea typeface="+mj-ea"/>
                <a:cs typeface="+mj-cs"/>
              </a:rPr>
              <a:t>The “difference between the great and the lesser leaders, between those who influence their kind abidingly and those who merely mould the clay of present circumstance into the shape of a limited, personal </a:t>
            </a:r>
            <a:r>
              <a:rPr lang="en-IE" sz="2600" dirty="0">
                <a:solidFill>
                  <a:schemeClr val="accent1"/>
                </a:solidFill>
                <a:latin typeface="+mj-lt"/>
                <a:ea typeface="+mj-ea"/>
                <a:cs typeface="+mj-cs"/>
              </a:rPr>
              <a:t>will?” Follett (1928)</a:t>
            </a:r>
          </a:p>
          <a:p>
            <a:pPr algn="l"/>
            <a:r>
              <a:rPr lang="en-GB" sz="2600" dirty="0">
                <a:solidFill>
                  <a:schemeClr val="accent1"/>
                </a:solidFill>
                <a:latin typeface="+mj-lt"/>
                <a:ea typeface="+mj-ea"/>
                <a:cs typeface="+mj-cs"/>
              </a:rPr>
              <a:t>Good leaders must have “a tolerance for ambiguity, an ability to hold creative tensions and an ability to care beyond their own personal </a:t>
            </a:r>
            <a:r>
              <a:rPr lang="en-IE" sz="2600" dirty="0">
                <a:solidFill>
                  <a:schemeClr val="accent1"/>
                </a:solidFill>
                <a:latin typeface="+mj-lt"/>
                <a:ea typeface="+mj-ea"/>
                <a:cs typeface="+mj-cs"/>
              </a:rPr>
              <a:t>advantage.” Rohr (2009)</a:t>
            </a:r>
          </a:p>
        </p:txBody>
      </p:sp>
      <p:pic>
        <p:nvPicPr>
          <p:cNvPr id="12" name="Picture 11" descr="A group of people standing around each other&#10;&#10;Description automatically generated">
            <a:extLst>
              <a:ext uri="{FF2B5EF4-FFF2-40B4-BE49-F238E27FC236}">
                <a16:creationId xmlns:a16="http://schemas.microsoft.com/office/drawing/2014/main" id="{DFBC83AC-00FA-4BF5-846E-1DB0DBFDDC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03862" y="0"/>
            <a:ext cx="6288138" cy="6858000"/>
          </a:xfrm>
          <a:prstGeom prst="rect">
            <a:avLst/>
          </a:prstGeom>
        </p:spPr>
      </p:pic>
    </p:spTree>
    <p:extLst>
      <p:ext uri="{BB962C8B-B14F-4D97-AF65-F5344CB8AC3E}">
        <p14:creationId xmlns:p14="http://schemas.microsoft.com/office/powerpoint/2010/main" val="40889492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descr="What Are The Top Leadership Skills That Make a Great Leader?">
            <a:extLst>
              <a:ext uri="{FF2B5EF4-FFF2-40B4-BE49-F238E27FC236}">
                <a16:creationId xmlns:a16="http://schemas.microsoft.com/office/drawing/2014/main" id="{3B201007-CCD0-40A3-8F46-08FBB82EBE7E}"/>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19"/>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48141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ED6D149B-E688-4232-8A53-FB5CC1092F61}"/>
              </a:ext>
            </a:extLst>
          </p:cNvPr>
          <p:cNvPicPr>
            <a:picLocks noChangeAspect="1"/>
          </p:cNvPicPr>
          <p:nvPr/>
        </p:nvPicPr>
        <p:blipFill rotWithShape="1">
          <a:blip r:embed="rId2">
            <a:extLst>
              <a:ext uri="{28A0092B-C50C-407E-A947-70E740481C1C}">
                <a14:useLocalDpi xmlns:a14="http://schemas.microsoft.com/office/drawing/2010/main" val="0"/>
              </a:ext>
            </a:extLst>
          </a:blip>
          <a:srcRect t="9556" r="8400" b="444"/>
          <a:stretch/>
        </p:blipFill>
        <p:spPr>
          <a:xfrm>
            <a:off x="20" y="10"/>
            <a:ext cx="12191980" cy="6857990"/>
          </a:xfrm>
          <a:prstGeom prst="rect">
            <a:avLst/>
          </a:prstGeom>
        </p:spPr>
      </p:pic>
      <p:sp>
        <p:nvSpPr>
          <p:cNvPr id="10" name="Freeform: Shape 9">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A26C471-BA7A-4F2E-9E08-1A230B3AFFE8}"/>
              </a:ext>
            </a:extLst>
          </p:cNvPr>
          <p:cNvSpPr>
            <a:spLocks noGrp="1"/>
          </p:cNvSpPr>
          <p:nvPr>
            <p:ph type="title"/>
          </p:nvPr>
        </p:nvSpPr>
        <p:spPr>
          <a:xfrm>
            <a:off x="687274" y="232937"/>
            <a:ext cx="4062643" cy="1043409"/>
          </a:xfrm>
        </p:spPr>
        <p:txBody>
          <a:bodyPr>
            <a:normAutofit/>
          </a:bodyPr>
          <a:lstStyle/>
          <a:p>
            <a:pPr algn="ctr"/>
            <a:r>
              <a:rPr lang="en-IE" b="1" dirty="0">
                <a:solidFill>
                  <a:schemeClr val="accent1"/>
                </a:solidFill>
              </a:rPr>
              <a:t>Management </a:t>
            </a:r>
          </a:p>
        </p:txBody>
      </p:sp>
      <p:sp>
        <p:nvSpPr>
          <p:cNvPr id="3" name="Content Placeholder 2">
            <a:extLst>
              <a:ext uri="{FF2B5EF4-FFF2-40B4-BE49-F238E27FC236}">
                <a16:creationId xmlns:a16="http://schemas.microsoft.com/office/drawing/2014/main" id="{9BBAC9A2-5DBC-47AB-A46B-5E3497745C56}"/>
              </a:ext>
            </a:extLst>
          </p:cNvPr>
          <p:cNvSpPr>
            <a:spLocks noGrp="1"/>
          </p:cNvSpPr>
          <p:nvPr>
            <p:ph idx="1"/>
          </p:nvPr>
        </p:nvSpPr>
        <p:spPr>
          <a:xfrm>
            <a:off x="71021" y="1282223"/>
            <a:ext cx="4767309" cy="4057095"/>
          </a:xfrm>
        </p:spPr>
        <p:txBody>
          <a:bodyPr anchor="t">
            <a:normAutofit/>
          </a:bodyPr>
          <a:lstStyle/>
          <a:p>
            <a:pPr>
              <a:lnSpc>
                <a:spcPct val="70000"/>
              </a:lnSpc>
            </a:pPr>
            <a:r>
              <a:rPr lang="en-GB" sz="2400" dirty="0">
                <a:solidFill>
                  <a:schemeClr val="accent1"/>
                </a:solidFill>
                <a:latin typeface="+mj-lt"/>
                <a:ea typeface="+mj-ea"/>
                <a:cs typeface="+mj-cs"/>
              </a:rPr>
              <a:t>Managers can also be supervisors; and supervisors in turn can be expected </a:t>
            </a:r>
            <a:r>
              <a:rPr lang="en-IE" sz="2400" dirty="0">
                <a:solidFill>
                  <a:schemeClr val="accent1"/>
                </a:solidFill>
                <a:latin typeface="+mj-lt"/>
                <a:ea typeface="+mj-ea"/>
                <a:cs typeface="+mj-cs"/>
              </a:rPr>
              <a:t>to practise management skills</a:t>
            </a:r>
          </a:p>
          <a:p>
            <a:pPr>
              <a:lnSpc>
                <a:spcPct val="70000"/>
              </a:lnSpc>
            </a:pPr>
            <a:r>
              <a:rPr lang="en-GB" sz="2400" dirty="0">
                <a:solidFill>
                  <a:schemeClr val="accent1"/>
                </a:solidFill>
                <a:latin typeface="+mj-lt"/>
                <a:ea typeface="+mj-ea"/>
                <a:cs typeface="+mj-cs"/>
              </a:rPr>
              <a:t>Three elements to manage</a:t>
            </a:r>
          </a:p>
          <a:p>
            <a:pPr lvl="1">
              <a:lnSpc>
                <a:spcPct val="70000"/>
              </a:lnSpc>
            </a:pPr>
            <a:r>
              <a:rPr lang="en-GB" dirty="0">
                <a:solidFill>
                  <a:schemeClr val="accent1"/>
                </a:solidFill>
                <a:latin typeface="+mj-lt"/>
                <a:ea typeface="+mj-ea"/>
                <a:cs typeface="+mj-cs"/>
              </a:rPr>
              <a:t>Goals</a:t>
            </a:r>
          </a:p>
          <a:p>
            <a:pPr lvl="1">
              <a:lnSpc>
                <a:spcPct val="70000"/>
              </a:lnSpc>
            </a:pPr>
            <a:r>
              <a:rPr lang="en-GB" dirty="0">
                <a:solidFill>
                  <a:schemeClr val="accent1"/>
                </a:solidFill>
                <a:latin typeface="+mj-lt"/>
                <a:ea typeface="+mj-ea"/>
                <a:cs typeface="+mj-cs"/>
              </a:rPr>
              <a:t>Resources</a:t>
            </a:r>
          </a:p>
          <a:p>
            <a:pPr lvl="1">
              <a:lnSpc>
                <a:spcPct val="70000"/>
              </a:lnSpc>
            </a:pPr>
            <a:r>
              <a:rPr lang="en-GB" dirty="0">
                <a:solidFill>
                  <a:schemeClr val="accent1"/>
                </a:solidFill>
                <a:latin typeface="+mj-lt"/>
                <a:ea typeface="+mj-ea"/>
                <a:cs typeface="+mj-cs"/>
              </a:rPr>
              <a:t>Peoples</a:t>
            </a:r>
          </a:p>
          <a:p>
            <a:pPr>
              <a:lnSpc>
                <a:spcPct val="70000"/>
              </a:lnSpc>
            </a:pPr>
            <a:r>
              <a:rPr lang="en-GB" sz="2400" dirty="0">
                <a:solidFill>
                  <a:schemeClr val="accent1"/>
                </a:solidFill>
                <a:latin typeface="+mj-lt"/>
                <a:ea typeface="+mj-ea"/>
                <a:cs typeface="+mj-cs"/>
              </a:rPr>
              <a:t>Some managers especially those with a technical speciality may not have staff to supervise or manage, they may manage plant, equipment, or </a:t>
            </a:r>
            <a:r>
              <a:rPr lang="en-IE" sz="2400" dirty="0">
                <a:solidFill>
                  <a:schemeClr val="accent1"/>
                </a:solidFill>
                <a:latin typeface="+mj-lt"/>
                <a:ea typeface="+mj-ea"/>
                <a:cs typeface="+mj-cs"/>
              </a:rPr>
              <a:t>processes</a:t>
            </a:r>
          </a:p>
        </p:txBody>
      </p:sp>
    </p:spTree>
    <p:extLst>
      <p:ext uri="{BB962C8B-B14F-4D97-AF65-F5344CB8AC3E}">
        <p14:creationId xmlns:p14="http://schemas.microsoft.com/office/powerpoint/2010/main" val="40126852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Content Placeholder 6" descr="Text&#10;&#10;Description automatically generated">
            <a:extLst>
              <a:ext uri="{FF2B5EF4-FFF2-40B4-BE49-F238E27FC236}">
                <a16:creationId xmlns:a16="http://schemas.microsoft.com/office/drawing/2014/main" id="{3E9FAA55-A445-4BC1-9803-80B58D7F363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Tree>
    <p:extLst>
      <p:ext uri="{BB962C8B-B14F-4D97-AF65-F5344CB8AC3E}">
        <p14:creationId xmlns:p14="http://schemas.microsoft.com/office/powerpoint/2010/main" val="5668963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text, outdoor, person, weapon&#10;&#10;Description automatically generated">
            <a:extLst>
              <a:ext uri="{FF2B5EF4-FFF2-40B4-BE49-F238E27FC236}">
                <a16:creationId xmlns:a16="http://schemas.microsoft.com/office/drawing/2014/main" id="{F575C577-1C26-4F8E-91E7-7A699CC7735A}"/>
              </a:ext>
            </a:extLst>
          </p:cNvPr>
          <p:cNvPicPr>
            <a:picLocks noChangeAspect="1"/>
          </p:cNvPicPr>
          <p:nvPr/>
        </p:nvPicPr>
        <p:blipFill rotWithShape="1">
          <a:blip r:embed="rId2">
            <a:extLst>
              <a:ext uri="{28A0092B-C50C-407E-A947-70E740481C1C}">
                <a14:useLocalDpi xmlns:a14="http://schemas.microsoft.com/office/drawing/2010/main" val="0"/>
              </a:ext>
            </a:extLst>
          </a:blip>
          <a:srcRect l="2785" t="9091" r="6306"/>
          <a:stretch/>
        </p:blipFill>
        <p:spPr>
          <a:xfrm>
            <a:off x="20" y="10"/>
            <a:ext cx="12191980" cy="6857990"/>
          </a:xfrm>
          <a:prstGeom prst="rect">
            <a:avLst/>
          </a:prstGeom>
        </p:spPr>
      </p:pic>
      <p:sp>
        <p:nvSpPr>
          <p:cNvPr id="10" name="Freeform: Shape 9">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8C84651-79FA-43E9-A882-FF2ADDCC9D9C}"/>
              </a:ext>
            </a:extLst>
          </p:cNvPr>
          <p:cNvSpPr>
            <a:spLocks noGrp="1"/>
          </p:cNvSpPr>
          <p:nvPr>
            <p:ph type="title"/>
          </p:nvPr>
        </p:nvSpPr>
        <p:spPr>
          <a:xfrm>
            <a:off x="94277" y="295638"/>
            <a:ext cx="4488607" cy="1043409"/>
          </a:xfrm>
        </p:spPr>
        <p:txBody>
          <a:bodyPr>
            <a:noAutofit/>
          </a:bodyPr>
          <a:lstStyle/>
          <a:p>
            <a:pPr algn="ctr"/>
            <a:r>
              <a:rPr lang="en-IE" b="1" dirty="0">
                <a:solidFill>
                  <a:schemeClr val="accent1"/>
                </a:solidFill>
              </a:rPr>
              <a:t>Leaders versus Managers</a:t>
            </a:r>
          </a:p>
        </p:txBody>
      </p:sp>
      <p:sp>
        <p:nvSpPr>
          <p:cNvPr id="3" name="Content Placeholder 2">
            <a:extLst>
              <a:ext uri="{FF2B5EF4-FFF2-40B4-BE49-F238E27FC236}">
                <a16:creationId xmlns:a16="http://schemas.microsoft.com/office/drawing/2014/main" id="{4916F9F7-B530-4852-B58B-4AC6928C3AA2}"/>
              </a:ext>
            </a:extLst>
          </p:cNvPr>
          <p:cNvSpPr>
            <a:spLocks noGrp="1"/>
          </p:cNvSpPr>
          <p:nvPr>
            <p:ph idx="1"/>
          </p:nvPr>
        </p:nvSpPr>
        <p:spPr>
          <a:xfrm>
            <a:off x="0" y="1561307"/>
            <a:ext cx="5104660" cy="3525597"/>
          </a:xfrm>
        </p:spPr>
        <p:txBody>
          <a:bodyPr anchor="t">
            <a:normAutofit fontScale="92500" lnSpcReduction="10000"/>
          </a:bodyPr>
          <a:lstStyle/>
          <a:p>
            <a:r>
              <a:rPr lang="en-GB" sz="2400" dirty="0">
                <a:solidFill>
                  <a:schemeClr val="accent1"/>
                </a:solidFill>
                <a:latin typeface="+mj-lt"/>
                <a:ea typeface="+mj-ea"/>
                <a:cs typeface="+mj-cs"/>
              </a:rPr>
              <a:t>The manager administers; the leader innovates</a:t>
            </a:r>
          </a:p>
          <a:p>
            <a:r>
              <a:rPr lang="en-GB" sz="2400" dirty="0">
                <a:solidFill>
                  <a:schemeClr val="accent1"/>
                </a:solidFill>
                <a:latin typeface="+mj-lt"/>
                <a:ea typeface="+mj-ea"/>
                <a:cs typeface="+mj-cs"/>
              </a:rPr>
              <a:t>The manager is a copy; the leader is an original</a:t>
            </a:r>
          </a:p>
          <a:p>
            <a:r>
              <a:rPr lang="en-GB" sz="2400" dirty="0">
                <a:solidFill>
                  <a:schemeClr val="accent1"/>
                </a:solidFill>
                <a:latin typeface="+mj-lt"/>
                <a:ea typeface="+mj-ea"/>
                <a:cs typeface="+mj-cs"/>
              </a:rPr>
              <a:t>The manager maintains; the leader develops</a:t>
            </a:r>
          </a:p>
          <a:p>
            <a:r>
              <a:rPr lang="en-GB" sz="2400" dirty="0">
                <a:solidFill>
                  <a:schemeClr val="accent1"/>
                </a:solidFill>
                <a:latin typeface="+mj-lt"/>
                <a:ea typeface="+mj-ea"/>
                <a:cs typeface="+mj-cs"/>
              </a:rPr>
              <a:t>The manager focuses on systems and structure; the leader focuses on </a:t>
            </a:r>
            <a:r>
              <a:rPr lang="en-IE" sz="2400" dirty="0">
                <a:solidFill>
                  <a:schemeClr val="accent1"/>
                </a:solidFill>
                <a:latin typeface="+mj-lt"/>
                <a:ea typeface="+mj-ea"/>
                <a:cs typeface="+mj-cs"/>
              </a:rPr>
              <a:t>people</a:t>
            </a:r>
          </a:p>
          <a:p>
            <a:r>
              <a:rPr lang="en-GB" sz="2400" dirty="0">
                <a:solidFill>
                  <a:schemeClr val="accent1"/>
                </a:solidFill>
                <a:latin typeface="+mj-lt"/>
                <a:ea typeface="+mj-ea"/>
                <a:cs typeface="+mj-cs"/>
              </a:rPr>
              <a:t>The manager relies on control;                       the leader inspires trust</a:t>
            </a:r>
            <a:endParaRPr lang="en-IE" sz="2400" dirty="0">
              <a:solidFill>
                <a:schemeClr val="accent1"/>
              </a:solidFill>
              <a:latin typeface="+mj-lt"/>
              <a:ea typeface="+mj-ea"/>
              <a:cs typeface="+mj-cs"/>
            </a:endParaRPr>
          </a:p>
        </p:txBody>
      </p:sp>
    </p:spTree>
    <p:extLst>
      <p:ext uri="{BB962C8B-B14F-4D97-AF65-F5344CB8AC3E}">
        <p14:creationId xmlns:p14="http://schemas.microsoft.com/office/powerpoint/2010/main" val="36392214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oup of people in a crowd&#10;&#10;Description automatically generated with low confidence">
            <a:extLst>
              <a:ext uri="{FF2B5EF4-FFF2-40B4-BE49-F238E27FC236}">
                <a16:creationId xmlns:a16="http://schemas.microsoft.com/office/drawing/2014/main" id="{783211CE-D78D-4977-BF3E-12069384FAB5}"/>
              </a:ext>
            </a:extLst>
          </p:cNvPr>
          <p:cNvPicPr>
            <a:picLocks noChangeAspect="1"/>
          </p:cNvPicPr>
          <p:nvPr/>
        </p:nvPicPr>
        <p:blipFill rotWithShape="1">
          <a:blip r:embed="rId2">
            <a:extLst>
              <a:ext uri="{28A0092B-C50C-407E-A947-70E740481C1C}">
                <a14:useLocalDpi xmlns:a14="http://schemas.microsoft.com/office/drawing/2010/main" val="0"/>
              </a:ext>
            </a:extLst>
          </a:blip>
          <a:srcRect r="9091" b="9091"/>
          <a:stretch/>
        </p:blipFill>
        <p:spPr>
          <a:xfrm>
            <a:off x="20" y="10"/>
            <a:ext cx="12191980" cy="6857990"/>
          </a:xfrm>
          <a:prstGeom prst="rect">
            <a:avLst/>
          </a:prstGeom>
        </p:spPr>
      </p:pic>
      <p:sp>
        <p:nvSpPr>
          <p:cNvPr id="10" name="Freeform: Shape 9">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12975D1-4AE7-438C-AEEA-F53D051DD3A7}"/>
              </a:ext>
            </a:extLst>
          </p:cNvPr>
          <p:cNvSpPr>
            <a:spLocks noGrp="1"/>
          </p:cNvSpPr>
          <p:nvPr>
            <p:ph type="title"/>
          </p:nvPr>
        </p:nvSpPr>
        <p:spPr>
          <a:xfrm>
            <a:off x="529886" y="352164"/>
            <a:ext cx="4062643" cy="1043409"/>
          </a:xfrm>
        </p:spPr>
        <p:txBody>
          <a:bodyPr>
            <a:noAutofit/>
          </a:bodyPr>
          <a:lstStyle/>
          <a:p>
            <a:pPr algn="ctr"/>
            <a:r>
              <a:rPr lang="en-IE" b="1" dirty="0">
                <a:solidFill>
                  <a:schemeClr val="accent1"/>
                </a:solidFill>
              </a:rPr>
              <a:t>Leaders versus Managers</a:t>
            </a:r>
          </a:p>
        </p:txBody>
      </p:sp>
      <p:sp>
        <p:nvSpPr>
          <p:cNvPr id="3" name="Content Placeholder 2">
            <a:extLst>
              <a:ext uri="{FF2B5EF4-FFF2-40B4-BE49-F238E27FC236}">
                <a16:creationId xmlns:a16="http://schemas.microsoft.com/office/drawing/2014/main" id="{A13053E3-A65B-4045-8A11-6DEF0358C540}"/>
              </a:ext>
            </a:extLst>
          </p:cNvPr>
          <p:cNvSpPr>
            <a:spLocks noGrp="1"/>
          </p:cNvSpPr>
          <p:nvPr>
            <p:ph idx="1"/>
          </p:nvPr>
        </p:nvSpPr>
        <p:spPr>
          <a:xfrm>
            <a:off x="0" y="1747738"/>
            <a:ext cx="5122416" cy="3658763"/>
          </a:xfrm>
        </p:spPr>
        <p:txBody>
          <a:bodyPr anchor="t">
            <a:normAutofit/>
          </a:bodyPr>
          <a:lstStyle/>
          <a:p>
            <a:pPr>
              <a:lnSpc>
                <a:spcPct val="80000"/>
              </a:lnSpc>
            </a:pPr>
            <a:r>
              <a:rPr lang="en-GB" sz="2200" dirty="0">
                <a:solidFill>
                  <a:schemeClr val="accent1"/>
                </a:solidFill>
                <a:latin typeface="+mj-lt"/>
                <a:ea typeface="+mj-ea"/>
                <a:cs typeface="+mj-cs"/>
              </a:rPr>
              <a:t>The manager has a short-range view; the leader has a </a:t>
            </a:r>
            <a:r>
              <a:rPr lang="en-IE" sz="2200" dirty="0">
                <a:solidFill>
                  <a:schemeClr val="accent1"/>
                </a:solidFill>
                <a:latin typeface="+mj-lt"/>
                <a:ea typeface="+mj-ea"/>
                <a:cs typeface="+mj-cs"/>
              </a:rPr>
              <a:t>long-range perspective</a:t>
            </a:r>
          </a:p>
          <a:p>
            <a:pPr>
              <a:lnSpc>
                <a:spcPct val="80000"/>
              </a:lnSpc>
            </a:pPr>
            <a:r>
              <a:rPr lang="en-GB" sz="2200" dirty="0">
                <a:solidFill>
                  <a:schemeClr val="accent1"/>
                </a:solidFill>
                <a:latin typeface="+mj-lt"/>
                <a:ea typeface="+mj-ea"/>
                <a:cs typeface="+mj-cs"/>
              </a:rPr>
              <a:t>The manager asks how and when; the leader asks what </a:t>
            </a:r>
            <a:r>
              <a:rPr lang="en-IE" sz="2200" dirty="0">
                <a:solidFill>
                  <a:schemeClr val="accent1"/>
                </a:solidFill>
                <a:latin typeface="+mj-lt"/>
                <a:ea typeface="+mj-ea"/>
                <a:cs typeface="+mj-cs"/>
              </a:rPr>
              <a:t>and why</a:t>
            </a:r>
          </a:p>
          <a:p>
            <a:pPr>
              <a:lnSpc>
                <a:spcPct val="80000"/>
              </a:lnSpc>
            </a:pPr>
            <a:r>
              <a:rPr lang="en-GB" sz="2200" dirty="0">
                <a:solidFill>
                  <a:schemeClr val="accent1"/>
                </a:solidFill>
                <a:latin typeface="+mj-lt"/>
                <a:ea typeface="+mj-ea"/>
                <a:cs typeface="+mj-cs"/>
              </a:rPr>
              <a:t>The manager has his or her eye always on the bottom line; the leader’s eye is on the horizon</a:t>
            </a:r>
          </a:p>
          <a:p>
            <a:pPr>
              <a:lnSpc>
                <a:spcPct val="80000"/>
              </a:lnSpc>
            </a:pPr>
            <a:r>
              <a:rPr lang="en-GB" sz="2200" dirty="0">
                <a:solidFill>
                  <a:schemeClr val="accent1"/>
                </a:solidFill>
                <a:latin typeface="+mj-lt"/>
                <a:ea typeface="+mj-ea"/>
                <a:cs typeface="+mj-cs"/>
              </a:rPr>
              <a:t>The manager imitates; the leader originates</a:t>
            </a:r>
            <a:endParaRPr lang="en-IE" sz="2200" dirty="0">
              <a:solidFill>
                <a:schemeClr val="accent1"/>
              </a:solidFill>
              <a:latin typeface="+mj-lt"/>
              <a:ea typeface="+mj-ea"/>
              <a:cs typeface="+mj-cs"/>
            </a:endParaRPr>
          </a:p>
        </p:txBody>
      </p:sp>
    </p:spTree>
    <p:extLst>
      <p:ext uri="{BB962C8B-B14F-4D97-AF65-F5344CB8AC3E}">
        <p14:creationId xmlns:p14="http://schemas.microsoft.com/office/powerpoint/2010/main" val="32441290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erson in a white coat&#10;&#10;Description automatically generated with low confidence">
            <a:extLst>
              <a:ext uri="{FF2B5EF4-FFF2-40B4-BE49-F238E27FC236}">
                <a16:creationId xmlns:a16="http://schemas.microsoft.com/office/drawing/2014/main" id="{9182ECC3-7DEA-4591-AC2B-362967C64419}"/>
              </a:ext>
            </a:extLst>
          </p:cNvPr>
          <p:cNvPicPr>
            <a:picLocks noChangeAspect="1"/>
          </p:cNvPicPr>
          <p:nvPr/>
        </p:nvPicPr>
        <p:blipFill rotWithShape="1">
          <a:blip r:embed="rId2">
            <a:extLst>
              <a:ext uri="{28A0092B-C50C-407E-A947-70E740481C1C}">
                <a14:useLocalDpi xmlns:a14="http://schemas.microsoft.com/office/drawing/2010/main" val="0"/>
              </a:ext>
            </a:extLst>
          </a:blip>
          <a:srcRect r="9091" b="14773"/>
          <a:stretch/>
        </p:blipFill>
        <p:spPr>
          <a:xfrm>
            <a:off x="20" y="10"/>
            <a:ext cx="12191980" cy="6857990"/>
          </a:xfrm>
          <a:prstGeom prst="rect">
            <a:avLst/>
          </a:prstGeom>
          <a:scene3d>
            <a:camera prst="orthographicFront">
              <a:rot lat="0" lon="11099999" rev="0"/>
            </a:camera>
            <a:lightRig rig="threePt" dir="t"/>
          </a:scene3d>
        </p:spPr>
      </p:pic>
      <p:sp>
        <p:nvSpPr>
          <p:cNvPr id="24" name="Freeform: Shape 23">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A52B897-73F8-47BE-ACC9-5A8B9C0D389F}"/>
              </a:ext>
            </a:extLst>
          </p:cNvPr>
          <p:cNvSpPr>
            <a:spLocks noGrp="1"/>
          </p:cNvSpPr>
          <p:nvPr>
            <p:ph type="title"/>
          </p:nvPr>
        </p:nvSpPr>
        <p:spPr>
          <a:xfrm>
            <a:off x="486874" y="365481"/>
            <a:ext cx="4062643" cy="1043409"/>
          </a:xfrm>
        </p:spPr>
        <p:txBody>
          <a:bodyPr>
            <a:noAutofit/>
          </a:bodyPr>
          <a:lstStyle/>
          <a:p>
            <a:pPr algn="ctr"/>
            <a:r>
              <a:rPr lang="en-IE" b="1" dirty="0">
                <a:solidFill>
                  <a:schemeClr val="accent1"/>
                </a:solidFill>
              </a:rPr>
              <a:t>Leaders versus Managers</a:t>
            </a:r>
          </a:p>
        </p:txBody>
      </p:sp>
      <p:sp>
        <p:nvSpPr>
          <p:cNvPr id="3" name="Content Placeholder 2">
            <a:extLst>
              <a:ext uri="{FF2B5EF4-FFF2-40B4-BE49-F238E27FC236}">
                <a16:creationId xmlns:a16="http://schemas.microsoft.com/office/drawing/2014/main" id="{53561F6E-3E51-4C8C-8E18-531E31393662}"/>
              </a:ext>
            </a:extLst>
          </p:cNvPr>
          <p:cNvSpPr>
            <a:spLocks noGrp="1"/>
          </p:cNvSpPr>
          <p:nvPr>
            <p:ph idx="1"/>
          </p:nvPr>
        </p:nvSpPr>
        <p:spPr>
          <a:xfrm>
            <a:off x="-2333" y="1774372"/>
            <a:ext cx="5041058" cy="3597728"/>
          </a:xfrm>
        </p:spPr>
        <p:txBody>
          <a:bodyPr anchor="t">
            <a:normAutofit/>
          </a:bodyPr>
          <a:lstStyle/>
          <a:p>
            <a:pPr>
              <a:lnSpc>
                <a:spcPct val="80000"/>
              </a:lnSpc>
            </a:pPr>
            <a:r>
              <a:rPr lang="en-GB" dirty="0">
                <a:solidFill>
                  <a:schemeClr val="accent1"/>
                </a:solidFill>
                <a:latin typeface="+mj-lt"/>
                <a:ea typeface="+mj-ea"/>
                <a:cs typeface="+mj-cs"/>
              </a:rPr>
              <a:t>The manager accepts the status quo; the leader challenges it</a:t>
            </a:r>
          </a:p>
          <a:p>
            <a:pPr>
              <a:lnSpc>
                <a:spcPct val="80000"/>
              </a:lnSpc>
            </a:pPr>
            <a:r>
              <a:rPr lang="en-GB" dirty="0">
                <a:solidFill>
                  <a:schemeClr val="accent1"/>
                </a:solidFill>
                <a:latin typeface="+mj-lt"/>
                <a:ea typeface="+mj-ea"/>
                <a:cs typeface="+mj-cs"/>
              </a:rPr>
              <a:t>The manager is the classic good soldier; the leader is his or her </a:t>
            </a:r>
            <a:r>
              <a:rPr lang="en-IE" dirty="0">
                <a:solidFill>
                  <a:schemeClr val="accent1"/>
                </a:solidFill>
                <a:latin typeface="+mj-lt"/>
                <a:ea typeface="+mj-ea"/>
                <a:cs typeface="+mj-cs"/>
              </a:rPr>
              <a:t>own person</a:t>
            </a:r>
          </a:p>
          <a:p>
            <a:pPr>
              <a:lnSpc>
                <a:spcPct val="80000"/>
              </a:lnSpc>
            </a:pPr>
            <a:r>
              <a:rPr lang="en-GB" dirty="0">
                <a:solidFill>
                  <a:schemeClr val="accent1"/>
                </a:solidFill>
                <a:latin typeface="+mj-lt"/>
                <a:ea typeface="+mj-ea"/>
                <a:cs typeface="+mj-cs"/>
              </a:rPr>
              <a:t>The manager does things right; the leader does the right thing</a:t>
            </a:r>
            <a:endParaRPr lang="en-IE" dirty="0">
              <a:solidFill>
                <a:schemeClr val="accent1"/>
              </a:solidFill>
              <a:latin typeface="+mj-lt"/>
              <a:ea typeface="+mj-ea"/>
              <a:cs typeface="+mj-cs"/>
            </a:endParaRPr>
          </a:p>
        </p:txBody>
      </p:sp>
    </p:spTree>
    <p:extLst>
      <p:ext uri="{BB962C8B-B14F-4D97-AF65-F5344CB8AC3E}">
        <p14:creationId xmlns:p14="http://schemas.microsoft.com/office/powerpoint/2010/main" val="39487692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person, person, athletic game, sport&#10;&#10;Description automatically generated">
            <a:extLst>
              <a:ext uri="{FF2B5EF4-FFF2-40B4-BE49-F238E27FC236}">
                <a16:creationId xmlns:a16="http://schemas.microsoft.com/office/drawing/2014/main" id="{9984D159-FA9B-4EC6-899D-A6067AF7124D}"/>
              </a:ext>
            </a:extLst>
          </p:cNvPr>
          <p:cNvPicPr>
            <a:picLocks noChangeAspect="1"/>
          </p:cNvPicPr>
          <p:nvPr/>
        </p:nvPicPr>
        <p:blipFill rotWithShape="1">
          <a:blip r:embed="rId2">
            <a:extLst>
              <a:ext uri="{28A0092B-C50C-407E-A947-70E740481C1C}">
                <a14:useLocalDpi xmlns:a14="http://schemas.microsoft.com/office/drawing/2010/main" val="0"/>
              </a:ext>
            </a:extLst>
          </a:blip>
          <a:srcRect b="15414"/>
          <a:stretch/>
        </p:blipFill>
        <p:spPr>
          <a:xfrm>
            <a:off x="20" y="10"/>
            <a:ext cx="12191980" cy="6857990"/>
          </a:xfrm>
          <a:prstGeom prst="rect">
            <a:avLst/>
          </a:prstGeom>
        </p:spPr>
      </p:pic>
      <p:sp>
        <p:nvSpPr>
          <p:cNvPr id="10" name="Freeform: Shape 9">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936FC9B-9BA2-4897-BE29-1B8C5932EF41}"/>
              </a:ext>
            </a:extLst>
          </p:cNvPr>
          <p:cNvSpPr>
            <a:spLocks noGrp="1"/>
          </p:cNvSpPr>
          <p:nvPr>
            <p:ph type="title"/>
          </p:nvPr>
        </p:nvSpPr>
        <p:spPr>
          <a:xfrm>
            <a:off x="520241" y="232937"/>
            <a:ext cx="4062643" cy="1043409"/>
          </a:xfrm>
        </p:spPr>
        <p:txBody>
          <a:bodyPr>
            <a:noAutofit/>
          </a:bodyPr>
          <a:lstStyle/>
          <a:p>
            <a:pPr algn="ctr"/>
            <a:r>
              <a:rPr lang="en-IE" b="1" dirty="0">
                <a:solidFill>
                  <a:schemeClr val="accent1"/>
                </a:solidFill>
              </a:rPr>
              <a:t>Leaders versus Managers</a:t>
            </a:r>
          </a:p>
        </p:txBody>
      </p:sp>
      <p:sp>
        <p:nvSpPr>
          <p:cNvPr id="3" name="Content Placeholder 2">
            <a:extLst>
              <a:ext uri="{FF2B5EF4-FFF2-40B4-BE49-F238E27FC236}">
                <a16:creationId xmlns:a16="http://schemas.microsoft.com/office/drawing/2014/main" id="{5EEA8CA6-7CD1-42E5-ADB6-F9186428DABE}"/>
              </a:ext>
            </a:extLst>
          </p:cNvPr>
          <p:cNvSpPr>
            <a:spLocks noGrp="1"/>
          </p:cNvSpPr>
          <p:nvPr>
            <p:ph idx="1"/>
          </p:nvPr>
        </p:nvSpPr>
        <p:spPr>
          <a:xfrm>
            <a:off x="-2333" y="1509273"/>
            <a:ext cx="4920562" cy="3746170"/>
          </a:xfrm>
        </p:spPr>
        <p:txBody>
          <a:bodyPr anchor="t">
            <a:normAutofit fontScale="77500" lnSpcReduction="20000"/>
          </a:bodyPr>
          <a:lstStyle/>
          <a:p>
            <a:pPr>
              <a:lnSpc>
                <a:spcPct val="100000"/>
              </a:lnSpc>
            </a:pPr>
            <a:r>
              <a:rPr lang="en-GB" dirty="0">
                <a:solidFill>
                  <a:schemeClr val="accent1"/>
                </a:solidFill>
                <a:latin typeface="+mj-lt"/>
                <a:ea typeface="+mj-ea"/>
                <a:cs typeface="+mj-cs"/>
              </a:rPr>
              <a:t>‘Effective leadership is putting first things first. Effective management is discipline, carrying it out.’ Stephen R. Covey</a:t>
            </a:r>
          </a:p>
          <a:p>
            <a:pPr>
              <a:lnSpc>
                <a:spcPct val="100000"/>
              </a:lnSpc>
            </a:pPr>
            <a:r>
              <a:rPr lang="en-GB" dirty="0">
                <a:solidFill>
                  <a:schemeClr val="accent1"/>
                </a:solidFill>
                <a:latin typeface="+mj-lt"/>
                <a:ea typeface="+mj-ea"/>
                <a:cs typeface="+mj-cs"/>
              </a:rPr>
              <a:t>‘If the manager is not the single most important man at the football club, then why do we sack the manager if it doesn’t go well?’ Arséne Wenger</a:t>
            </a:r>
          </a:p>
          <a:p>
            <a:pPr>
              <a:lnSpc>
                <a:spcPct val="100000"/>
              </a:lnSpc>
            </a:pPr>
            <a:r>
              <a:rPr lang="en-GB" dirty="0">
                <a:solidFill>
                  <a:schemeClr val="accent1"/>
                </a:solidFill>
                <a:latin typeface="+mj-lt"/>
                <a:ea typeface="+mj-ea"/>
                <a:cs typeface="+mj-cs"/>
              </a:rPr>
              <a:t>‘As a player you think about yourself, as a manager you have to think about all twenty-five players.’                               Joe Torre, New York Yankees</a:t>
            </a:r>
            <a:endParaRPr lang="en-IE" dirty="0">
              <a:solidFill>
                <a:schemeClr val="accent1"/>
              </a:solidFill>
              <a:latin typeface="+mj-lt"/>
              <a:ea typeface="+mj-ea"/>
              <a:cs typeface="+mj-cs"/>
            </a:endParaRPr>
          </a:p>
        </p:txBody>
      </p:sp>
    </p:spTree>
    <p:extLst>
      <p:ext uri="{BB962C8B-B14F-4D97-AF65-F5344CB8AC3E}">
        <p14:creationId xmlns:p14="http://schemas.microsoft.com/office/powerpoint/2010/main" val="12154692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B6AE3-3C8B-489B-B78F-F200BBB06F91}"/>
              </a:ext>
            </a:extLst>
          </p:cNvPr>
          <p:cNvSpPr>
            <a:spLocks noGrp="1"/>
          </p:cNvSpPr>
          <p:nvPr>
            <p:ph type="title"/>
          </p:nvPr>
        </p:nvSpPr>
        <p:spPr>
          <a:xfrm>
            <a:off x="527482" y="250031"/>
            <a:ext cx="5870825" cy="1325563"/>
          </a:xfrm>
        </p:spPr>
        <p:txBody>
          <a:bodyPr/>
          <a:lstStyle/>
          <a:p>
            <a:pPr algn="ctr"/>
            <a:r>
              <a:rPr lang="en-IE" b="1" dirty="0">
                <a:solidFill>
                  <a:schemeClr val="accent1"/>
                </a:solidFill>
              </a:rPr>
              <a:t>Strategic Leadership Roles</a:t>
            </a:r>
          </a:p>
        </p:txBody>
      </p:sp>
      <p:sp>
        <p:nvSpPr>
          <p:cNvPr id="3" name="Content Placeholder 2">
            <a:extLst>
              <a:ext uri="{FF2B5EF4-FFF2-40B4-BE49-F238E27FC236}">
                <a16:creationId xmlns:a16="http://schemas.microsoft.com/office/drawing/2014/main" id="{2B4F8944-9FA9-45A0-AA6F-1EB9A5A5A8AB}"/>
              </a:ext>
            </a:extLst>
          </p:cNvPr>
          <p:cNvSpPr>
            <a:spLocks noGrp="1"/>
          </p:cNvSpPr>
          <p:nvPr>
            <p:ph idx="1"/>
          </p:nvPr>
        </p:nvSpPr>
        <p:spPr>
          <a:xfrm>
            <a:off x="92476" y="1825624"/>
            <a:ext cx="6616549" cy="5032375"/>
          </a:xfrm>
        </p:spPr>
        <p:txBody>
          <a:bodyPr/>
          <a:lstStyle/>
          <a:p>
            <a:pPr>
              <a:lnSpc>
                <a:spcPct val="80000"/>
              </a:lnSpc>
            </a:pPr>
            <a:r>
              <a:rPr lang="en-GB" sz="2200" dirty="0">
                <a:solidFill>
                  <a:schemeClr val="accent1"/>
                </a:solidFill>
                <a:latin typeface="+mj-lt"/>
                <a:ea typeface="+mj-ea"/>
                <a:cs typeface="+mj-cs"/>
              </a:rPr>
              <a:t>Leadership is the process of influencing an organisation (or group within an organisation) in its efforts towards achieving an aim or goal</a:t>
            </a:r>
          </a:p>
          <a:p>
            <a:pPr>
              <a:lnSpc>
                <a:spcPct val="80000"/>
              </a:lnSpc>
            </a:pPr>
            <a:r>
              <a:rPr lang="en-GB" sz="2200" dirty="0">
                <a:solidFill>
                  <a:schemeClr val="accent1"/>
                </a:solidFill>
                <a:latin typeface="+mj-lt"/>
                <a:ea typeface="+mj-ea"/>
                <a:cs typeface="+mj-cs"/>
              </a:rPr>
              <a:t>Three key roles in leading strategic change:</a:t>
            </a:r>
          </a:p>
          <a:p>
            <a:pPr marL="685800" lvl="3">
              <a:lnSpc>
                <a:spcPct val="80000"/>
              </a:lnSpc>
              <a:spcBef>
                <a:spcPts val="1000"/>
              </a:spcBef>
            </a:pPr>
            <a:r>
              <a:rPr lang="en-IE" sz="2000" dirty="0">
                <a:solidFill>
                  <a:schemeClr val="accent1"/>
                </a:solidFill>
                <a:latin typeface="+mj-lt"/>
                <a:ea typeface="+mj-ea"/>
                <a:cs typeface="+mj-cs"/>
              </a:rPr>
              <a:t>Envisioning future strategy</a:t>
            </a:r>
          </a:p>
          <a:p>
            <a:pPr marL="685800" lvl="3">
              <a:lnSpc>
                <a:spcPct val="80000"/>
              </a:lnSpc>
              <a:spcBef>
                <a:spcPts val="1000"/>
              </a:spcBef>
            </a:pPr>
            <a:r>
              <a:rPr lang="en-GB" sz="2000" dirty="0">
                <a:solidFill>
                  <a:schemeClr val="accent1"/>
                </a:solidFill>
                <a:latin typeface="+mj-lt"/>
                <a:ea typeface="+mj-ea"/>
                <a:cs typeface="+mj-cs"/>
              </a:rPr>
              <a:t>Aligning the organisation to deliver that strategy</a:t>
            </a:r>
          </a:p>
          <a:p>
            <a:pPr marL="685800" lvl="3">
              <a:lnSpc>
                <a:spcPct val="80000"/>
              </a:lnSpc>
              <a:spcBef>
                <a:spcPts val="1000"/>
              </a:spcBef>
            </a:pPr>
            <a:r>
              <a:rPr lang="en-IE" sz="2000" dirty="0">
                <a:solidFill>
                  <a:schemeClr val="accent1"/>
                </a:solidFill>
                <a:latin typeface="+mj-lt"/>
                <a:ea typeface="+mj-ea"/>
                <a:cs typeface="+mj-cs"/>
              </a:rPr>
              <a:t>Embodying change</a:t>
            </a:r>
          </a:p>
          <a:p>
            <a:pPr>
              <a:lnSpc>
                <a:spcPct val="80000"/>
              </a:lnSpc>
            </a:pPr>
            <a:r>
              <a:rPr lang="en-GB" sz="2200" dirty="0">
                <a:solidFill>
                  <a:schemeClr val="accent1"/>
                </a:solidFill>
                <a:latin typeface="+mj-lt"/>
                <a:ea typeface="+mj-ea"/>
                <a:cs typeface="+mj-cs"/>
              </a:rPr>
              <a:t>Note both Senior and Middle managers have a key role in leading change</a:t>
            </a:r>
          </a:p>
          <a:p>
            <a:pPr>
              <a:lnSpc>
                <a:spcPct val="80000"/>
              </a:lnSpc>
            </a:pPr>
            <a:r>
              <a:rPr lang="en-GB" sz="2200" dirty="0">
                <a:solidFill>
                  <a:schemeClr val="accent1"/>
                </a:solidFill>
                <a:latin typeface="+mj-lt"/>
                <a:ea typeface="+mj-ea"/>
                <a:cs typeface="+mj-cs"/>
              </a:rPr>
              <a:t>Beware the “myth of the super-manager” – Cynthia Montgomery</a:t>
            </a:r>
          </a:p>
          <a:p>
            <a:pPr>
              <a:lnSpc>
                <a:spcPct val="80000"/>
              </a:lnSpc>
            </a:pPr>
            <a:endParaRPr lang="en-IE" sz="2200" dirty="0">
              <a:solidFill>
                <a:schemeClr val="accent1"/>
              </a:solidFill>
              <a:latin typeface="+mj-lt"/>
              <a:ea typeface="+mj-ea"/>
              <a:cs typeface="+mj-cs"/>
            </a:endParaRPr>
          </a:p>
        </p:txBody>
      </p:sp>
      <p:pic>
        <p:nvPicPr>
          <p:cNvPr id="4" name="Picture 3" descr="Graphical user interface, text&#10;&#10;Description automatically generated">
            <a:extLst>
              <a:ext uri="{FF2B5EF4-FFF2-40B4-BE49-F238E27FC236}">
                <a16:creationId xmlns:a16="http://schemas.microsoft.com/office/drawing/2014/main" id="{5C9D94EF-BCD8-468E-867C-01FB803423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9025" y="0"/>
            <a:ext cx="5482975" cy="6858000"/>
          </a:xfrm>
          <a:prstGeom prst="rect">
            <a:avLst/>
          </a:prstGeom>
        </p:spPr>
      </p:pic>
    </p:spTree>
    <p:extLst>
      <p:ext uri="{BB962C8B-B14F-4D97-AF65-F5344CB8AC3E}">
        <p14:creationId xmlns:p14="http://schemas.microsoft.com/office/powerpoint/2010/main" val="6400717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Diagram, text, whiteboard&#10;&#10;Description automatically generated">
            <a:extLst>
              <a:ext uri="{FF2B5EF4-FFF2-40B4-BE49-F238E27FC236}">
                <a16:creationId xmlns:a16="http://schemas.microsoft.com/office/drawing/2014/main" id="{C5B07679-FF60-4642-842E-1864AA858D7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Tree>
    <p:extLst>
      <p:ext uri="{BB962C8B-B14F-4D97-AF65-F5344CB8AC3E}">
        <p14:creationId xmlns:p14="http://schemas.microsoft.com/office/powerpoint/2010/main" val="30953524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red&#10;&#10;Description automatically generated">
            <a:extLst>
              <a:ext uri="{FF2B5EF4-FFF2-40B4-BE49-F238E27FC236}">
                <a16:creationId xmlns:a16="http://schemas.microsoft.com/office/drawing/2014/main" id="{B36BF882-D673-4BDA-8080-6D58DFA096D8}"/>
              </a:ext>
            </a:extLst>
          </p:cNvPr>
          <p:cNvPicPr>
            <a:picLocks noChangeAspect="1"/>
          </p:cNvPicPr>
          <p:nvPr/>
        </p:nvPicPr>
        <p:blipFill rotWithShape="1">
          <a:blip r:embed="rId2">
            <a:extLst>
              <a:ext uri="{28A0092B-C50C-407E-A947-70E740481C1C}">
                <a14:useLocalDpi xmlns:a14="http://schemas.microsoft.com/office/drawing/2010/main" val="0"/>
              </a:ext>
            </a:extLst>
          </a:blip>
          <a:srcRect t="6283" r="-1" b="3872"/>
          <a:stretch/>
        </p:blipFill>
        <p:spPr>
          <a:xfrm>
            <a:off x="20" y="10"/>
            <a:ext cx="12191980" cy="6857990"/>
          </a:xfrm>
          <a:prstGeom prst="rect">
            <a:avLst/>
          </a:prstGeom>
        </p:spPr>
      </p:pic>
      <p:sp>
        <p:nvSpPr>
          <p:cNvPr id="17" name="Freeform: Shape 16">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DD4DD41-A432-47ED-BAAA-489E8BEEC590}"/>
              </a:ext>
            </a:extLst>
          </p:cNvPr>
          <p:cNvSpPr>
            <a:spLocks noGrp="1"/>
          </p:cNvSpPr>
          <p:nvPr>
            <p:ph type="title"/>
          </p:nvPr>
        </p:nvSpPr>
        <p:spPr>
          <a:xfrm>
            <a:off x="1365984" y="183332"/>
            <a:ext cx="1850915" cy="1043409"/>
          </a:xfrm>
        </p:spPr>
        <p:txBody>
          <a:bodyPr>
            <a:normAutofit fontScale="90000"/>
          </a:bodyPr>
          <a:lstStyle/>
          <a:p>
            <a:pPr algn="ctr"/>
            <a:r>
              <a:rPr lang="en-IE" sz="4900" b="1" dirty="0">
                <a:solidFill>
                  <a:schemeClr val="accent1"/>
                </a:solidFill>
              </a:rPr>
              <a:t>Power</a:t>
            </a:r>
            <a:br>
              <a:rPr lang="en-IE" sz="3300" dirty="0"/>
            </a:br>
            <a:endParaRPr lang="en-IE" sz="3300" dirty="0"/>
          </a:p>
        </p:txBody>
      </p:sp>
      <p:sp>
        <p:nvSpPr>
          <p:cNvPr id="3" name="Content Placeholder 2">
            <a:extLst>
              <a:ext uri="{FF2B5EF4-FFF2-40B4-BE49-F238E27FC236}">
                <a16:creationId xmlns:a16="http://schemas.microsoft.com/office/drawing/2014/main" id="{F2D77658-A604-4873-95BC-8820086C0A27}"/>
              </a:ext>
            </a:extLst>
          </p:cNvPr>
          <p:cNvSpPr>
            <a:spLocks noGrp="1"/>
          </p:cNvSpPr>
          <p:nvPr>
            <p:ph idx="1"/>
          </p:nvPr>
        </p:nvSpPr>
        <p:spPr>
          <a:xfrm>
            <a:off x="0" y="1203062"/>
            <a:ext cx="5157926" cy="4207138"/>
          </a:xfrm>
        </p:spPr>
        <p:txBody>
          <a:bodyPr anchor="t">
            <a:normAutofit/>
          </a:bodyPr>
          <a:lstStyle/>
          <a:p>
            <a:pPr>
              <a:lnSpc>
                <a:spcPct val="80000"/>
              </a:lnSpc>
            </a:pPr>
            <a:r>
              <a:rPr lang="en-IE" sz="2400" dirty="0">
                <a:solidFill>
                  <a:schemeClr val="accent1"/>
                </a:solidFill>
                <a:latin typeface="+mj-lt"/>
                <a:ea typeface="+mj-ea"/>
                <a:cs typeface="+mj-cs"/>
              </a:rPr>
              <a:t>Ability to do something</a:t>
            </a:r>
          </a:p>
          <a:p>
            <a:pPr>
              <a:lnSpc>
                <a:spcPct val="80000"/>
              </a:lnSpc>
            </a:pPr>
            <a:r>
              <a:rPr lang="en-IE" sz="2400" dirty="0">
                <a:solidFill>
                  <a:schemeClr val="accent1"/>
                </a:solidFill>
                <a:latin typeface="+mj-lt"/>
                <a:ea typeface="+mj-ea"/>
                <a:cs typeface="+mj-cs"/>
              </a:rPr>
              <a:t>Capacity for producing an effect</a:t>
            </a:r>
          </a:p>
          <a:p>
            <a:pPr>
              <a:lnSpc>
                <a:spcPct val="80000"/>
              </a:lnSpc>
            </a:pPr>
            <a:r>
              <a:rPr lang="en-IE" sz="2400" dirty="0">
                <a:solidFill>
                  <a:schemeClr val="accent1"/>
                </a:solidFill>
                <a:latin typeface="+mj-lt"/>
                <a:ea typeface="+mj-ea"/>
                <a:cs typeface="+mj-cs"/>
              </a:rPr>
              <a:t>Position and exercise is essential aspect of management</a:t>
            </a:r>
          </a:p>
          <a:p>
            <a:pPr>
              <a:lnSpc>
                <a:spcPct val="80000"/>
              </a:lnSpc>
            </a:pPr>
            <a:r>
              <a:rPr lang="en-IE" sz="2400" dirty="0">
                <a:solidFill>
                  <a:schemeClr val="accent1"/>
                </a:solidFill>
                <a:latin typeface="+mj-lt"/>
                <a:ea typeface="+mj-ea"/>
                <a:cs typeface="+mj-cs"/>
              </a:rPr>
              <a:t>Understanding the nature of power</a:t>
            </a:r>
          </a:p>
          <a:p>
            <a:pPr>
              <a:lnSpc>
                <a:spcPct val="80000"/>
              </a:lnSpc>
            </a:pPr>
            <a:r>
              <a:rPr lang="en-IE" sz="2400" dirty="0">
                <a:solidFill>
                  <a:schemeClr val="accent1"/>
                </a:solidFill>
                <a:latin typeface="+mj-lt"/>
                <a:ea typeface="+mj-ea"/>
                <a:cs typeface="+mj-cs"/>
              </a:rPr>
              <a:t>Skill in the acquisition &amp; use</a:t>
            </a:r>
          </a:p>
          <a:p>
            <a:pPr>
              <a:lnSpc>
                <a:spcPct val="80000"/>
              </a:lnSpc>
            </a:pPr>
            <a:r>
              <a:rPr lang="en-IE" sz="2400" dirty="0">
                <a:solidFill>
                  <a:schemeClr val="accent1"/>
                </a:solidFill>
                <a:latin typeface="+mj-lt"/>
                <a:ea typeface="+mj-ea"/>
                <a:cs typeface="+mj-cs"/>
              </a:rPr>
              <a:t>Recognition of the political nature of an organisation by management</a:t>
            </a:r>
          </a:p>
          <a:p>
            <a:pPr>
              <a:lnSpc>
                <a:spcPct val="80000"/>
              </a:lnSpc>
            </a:pPr>
            <a:r>
              <a:rPr lang="en-GB" sz="2400" dirty="0">
                <a:solidFill>
                  <a:schemeClr val="accent1"/>
                </a:solidFill>
                <a:latin typeface="+mj-lt"/>
                <a:ea typeface="+mj-ea"/>
                <a:cs typeface="+mj-cs"/>
              </a:rPr>
              <a:t>"With great power comes great responsibility" Peter Parker</a:t>
            </a:r>
          </a:p>
          <a:p>
            <a:endParaRPr lang="en-IE" sz="1800" dirty="0"/>
          </a:p>
        </p:txBody>
      </p:sp>
    </p:spTree>
    <p:extLst>
      <p:ext uri="{BB962C8B-B14F-4D97-AF65-F5344CB8AC3E}">
        <p14:creationId xmlns:p14="http://schemas.microsoft.com/office/powerpoint/2010/main" val="40246526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descr="Retail Organisational Management Structure - Foley Retail Consulting">
            <a:extLst>
              <a:ext uri="{FF2B5EF4-FFF2-40B4-BE49-F238E27FC236}">
                <a16:creationId xmlns:a16="http://schemas.microsoft.com/office/drawing/2014/main" id="{BD6E6B91-3FF3-4666-843F-1F99833ACF0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475"/>
          <a:stretch/>
        </p:blipFill>
        <p:spPr bwMode="auto">
          <a:xfrm>
            <a:off x="20" y="10"/>
            <a:ext cx="12191980" cy="6857990"/>
          </a:xfrm>
          <a:prstGeom prst="rect">
            <a:avLst/>
          </a:prstGeom>
          <a:solidFill>
            <a:srgbClr val="FFFFFF"/>
          </a:solidFill>
        </p:spPr>
      </p:pic>
      <p:sp>
        <p:nvSpPr>
          <p:cNvPr id="9" name="Freeform: Shape 8">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A231959-A9EE-4EE4-AABF-5CC700FD7AD1}"/>
              </a:ext>
            </a:extLst>
          </p:cNvPr>
          <p:cNvSpPr>
            <a:spLocks noGrp="1"/>
          </p:cNvSpPr>
          <p:nvPr>
            <p:ph type="title"/>
          </p:nvPr>
        </p:nvSpPr>
        <p:spPr>
          <a:xfrm>
            <a:off x="297481" y="365487"/>
            <a:ext cx="4062643" cy="1043409"/>
          </a:xfrm>
        </p:spPr>
        <p:txBody>
          <a:bodyPr>
            <a:normAutofit fontScale="90000"/>
          </a:bodyPr>
          <a:lstStyle/>
          <a:p>
            <a:pPr algn="ctr"/>
            <a:r>
              <a:rPr lang="en-IE" b="1" dirty="0">
                <a:solidFill>
                  <a:schemeClr val="accent1"/>
                </a:solidFill>
              </a:rPr>
              <a:t>Social Systems </a:t>
            </a:r>
            <a:r>
              <a:rPr lang="en-IE" sz="4900" b="1" dirty="0">
                <a:solidFill>
                  <a:schemeClr val="accent1"/>
                </a:solidFill>
              </a:rPr>
              <a:t>of</a:t>
            </a:r>
            <a:r>
              <a:rPr lang="en-IE" b="1" dirty="0">
                <a:solidFill>
                  <a:schemeClr val="accent1"/>
                </a:solidFill>
              </a:rPr>
              <a:t> Organisations</a:t>
            </a:r>
            <a:br>
              <a:rPr lang="en-IE" sz="2300" b="1" dirty="0"/>
            </a:br>
            <a:endParaRPr lang="en-IE" sz="2300" dirty="0"/>
          </a:p>
        </p:txBody>
      </p:sp>
      <p:sp>
        <p:nvSpPr>
          <p:cNvPr id="3" name="Content Placeholder 2">
            <a:extLst>
              <a:ext uri="{FF2B5EF4-FFF2-40B4-BE49-F238E27FC236}">
                <a16:creationId xmlns:a16="http://schemas.microsoft.com/office/drawing/2014/main" id="{A85A6E09-E56C-4704-AC0C-68D67476FA69}"/>
              </a:ext>
            </a:extLst>
          </p:cNvPr>
          <p:cNvSpPr>
            <a:spLocks noGrp="1"/>
          </p:cNvSpPr>
          <p:nvPr>
            <p:ph idx="1"/>
          </p:nvPr>
        </p:nvSpPr>
        <p:spPr>
          <a:xfrm>
            <a:off x="-2333" y="1449807"/>
            <a:ext cx="4876174" cy="4006483"/>
          </a:xfrm>
        </p:spPr>
        <p:txBody>
          <a:bodyPr anchor="t">
            <a:normAutofit fontScale="85000" lnSpcReduction="20000"/>
          </a:bodyPr>
          <a:lstStyle/>
          <a:p>
            <a:r>
              <a:rPr lang="en-IE" sz="2400" b="1" dirty="0">
                <a:solidFill>
                  <a:schemeClr val="accent1"/>
                </a:solidFill>
                <a:latin typeface="+mj-lt"/>
                <a:ea typeface="+mj-ea"/>
                <a:cs typeface="+mj-cs"/>
              </a:rPr>
              <a:t>Overt Systems </a:t>
            </a:r>
          </a:p>
          <a:p>
            <a:pPr marL="685800" lvl="2">
              <a:spcBef>
                <a:spcPts val="1000"/>
              </a:spcBef>
            </a:pPr>
            <a:r>
              <a:rPr lang="en-IE" dirty="0">
                <a:solidFill>
                  <a:schemeClr val="accent1"/>
                </a:solidFill>
                <a:latin typeface="+mj-lt"/>
                <a:ea typeface="+mj-ea"/>
                <a:cs typeface="+mj-cs"/>
              </a:rPr>
              <a:t>Formal authority comes from the aim of the organisation, technology and its attempt to cope with its environment</a:t>
            </a:r>
          </a:p>
          <a:p>
            <a:r>
              <a:rPr lang="en-IE" sz="2400" b="1" dirty="0">
                <a:solidFill>
                  <a:schemeClr val="accent1"/>
                </a:solidFill>
                <a:latin typeface="+mj-lt"/>
                <a:ea typeface="+mj-ea"/>
                <a:cs typeface="+mj-cs"/>
              </a:rPr>
              <a:t>Cooperative Systems</a:t>
            </a:r>
          </a:p>
          <a:p>
            <a:pPr marL="685800" lvl="2">
              <a:spcBef>
                <a:spcPts val="1000"/>
              </a:spcBef>
            </a:pPr>
            <a:r>
              <a:rPr lang="en-IE" dirty="0">
                <a:solidFill>
                  <a:schemeClr val="accent1"/>
                </a:solidFill>
                <a:latin typeface="+mj-lt"/>
                <a:ea typeface="+mj-ea"/>
                <a:cs typeface="+mj-cs"/>
              </a:rPr>
              <a:t>Employee career aspirations competing for advancement. Thus effecting decisions taken in the overt system. Can impact individuals in terms of career who will react accordantly</a:t>
            </a:r>
          </a:p>
          <a:p>
            <a:r>
              <a:rPr lang="en-IE" sz="2400" b="1" dirty="0">
                <a:solidFill>
                  <a:schemeClr val="accent1"/>
                </a:solidFill>
                <a:latin typeface="+mj-lt"/>
                <a:ea typeface="+mj-ea"/>
                <a:cs typeface="+mj-cs"/>
              </a:rPr>
              <a:t>Political Systems </a:t>
            </a:r>
          </a:p>
          <a:p>
            <a:pPr marL="685800" lvl="2">
              <a:spcBef>
                <a:spcPts val="1000"/>
              </a:spcBef>
            </a:pPr>
            <a:r>
              <a:rPr lang="en-IE" dirty="0">
                <a:solidFill>
                  <a:schemeClr val="accent1"/>
                </a:solidFill>
                <a:latin typeface="+mj-lt"/>
                <a:ea typeface="+mj-ea"/>
                <a:cs typeface="+mj-cs"/>
              </a:rPr>
              <a:t>Relationship individuals and departments compete and cooperate for power</a:t>
            </a:r>
          </a:p>
          <a:p>
            <a:pPr marL="685800" lvl="2">
              <a:spcBef>
                <a:spcPts val="1000"/>
              </a:spcBef>
            </a:pPr>
            <a:r>
              <a:rPr lang="en-IE" dirty="0">
                <a:solidFill>
                  <a:schemeClr val="accent1"/>
                </a:solidFill>
                <a:latin typeface="+mj-lt"/>
                <a:ea typeface="+mj-ea"/>
                <a:cs typeface="+mj-cs"/>
              </a:rPr>
              <a:t>Inappropriate? leadership,                      exercise of power, support &amp;                          influence</a:t>
            </a:r>
            <a:endParaRPr lang="en-GB" dirty="0">
              <a:solidFill>
                <a:schemeClr val="accent1"/>
              </a:solidFill>
              <a:latin typeface="+mj-lt"/>
              <a:ea typeface="+mj-ea"/>
              <a:cs typeface="+mj-cs"/>
            </a:endParaRPr>
          </a:p>
          <a:p>
            <a:endParaRPr lang="en-IE" sz="1100" dirty="0"/>
          </a:p>
        </p:txBody>
      </p:sp>
    </p:spTree>
    <p:extLst>
      <p:ext uri="{BB962C8B-B14F-4D97-AF65-F5344CB8AC3E}">
        <p14:creationId xmlns:p14="http://schemas.microsoft.com/office/powerpoint/2010/main" val="4390950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3d Rendering Of Virtual Human Silhouette On Technology Background ...">
            <a:extLst>
              <a:ext uri="{FF2B5EF4-FFF2-40B4-BE49-F238E27FC236}">
                <a16:creationId xmlns:a16="http://schemas.microsoft.com/office/drawing/2014/main" id="{E8CEECAA-B58F-46C4-A66D-0E6F68CE1101}"/>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9667" r="-1" b="-1"/>
          <a:stretch/>
        </p:blipFill>
        <p:spPr bwMode="auto">
          <a:xfrm>
            <a:off x="3431704" y="-1900"/>
            <a:ext cx="9143980" cy="6857990"/>
          </a:xfrm>
          <a:prstGeom prst="rect">
            <a:avLst/>
          </a:prstGeom>
          <a:solidFill>
            <a:srgbClr val="FFFFFF"/>
          </a:solidFill>
        </p:spPr>
      </p:pic>
      <p:sp>
        <p:nvSpPr>
          <p:cNvPr id="4" name="Rectangle 3">
            <a:extLst>
              <a:ext uri="{FF2B5EF4-FFF2-40B4-BE49-F238E27FC236}">
                <a16:creationId xmlns:a16="http://schemas.microsoft.com/office/drawing/2014/main" id="{5DC29AA5-EA28-4858-92EC-73522E4C5C5B}"/>
              </a:ext>
            </a:extLst>
          </p:cNvPr>
          <p:cNvSpPr/>
          <p:nvPr/>
        </p:nvSpPr>
        <p:spPr>
          <a:xfrm>
            <a:off x="-1" y="1681714"/>
            <a:ext cx="5503019" cy="4453720"/>
          </a:xfrm>
          <a:prstGeom prst="rect">
            <a:avLst/>
          </a:prstGeom>
        </p:spPr>
        <p:txBody>
          <a:bodyPr wrap="square">
            <a:spAutoFit/>
          </a:bodyPr>
          <a:lstStyle/>
          <a:p>
            <a:pPr marL="228600" indent="-228600">
              <a:lnSpc>
                <a:spcPct val="80000"/>
              </a:lnSpc>
              <a:spcBef>
                <a:spcPts val="1000"/>
              </a:spcBef>
              <a:buFont typeface="Arial" panose="020B0604020202020204" pitchFamily="34" charset="0"/>
              <a:buChar char="•"/>
            </a:pPr>
            <a:r>
              <a:rPr lang="en-IE" sz="2400" dirty="0">
                <a:solidFill>
                  <a:schemeClr val="accent1"/>
                </a:solidFill>
                <a:latin typeface="+mj-lt"/>
                <a:ea typeface="+mj-ea"/>
                <a:cs typeface="+mj-cs"/>
              </a:rPr>
              <a:t>Influence defined as the capacity to control and modify the perceptions of others</a:t>
            </a:r>
          </a:p>
          <a:p>
            <a:pPr marL="228600" indent="-228600">
              <a:lnSpc>
                <a:spcPct val="80000"/>
              </a:lnSpc>
              <a:spcBef>
                <a:spcPts val="1000"/>
              </a:spcBef>
              <a:buFont typeface="Arial" panose="020B0604020202020204" pitchFamily="34" charset="0"/>
              <a:buChar char="•"/>
            </a:pPr>
            <a:r>
              <a:rPr lang="en-IE" sz="2400" dirty="0">
                <a:solidFill>
                  <a:schemeClr val="accent1"/>
                </a:solidFill>
                <a:latin typeface="+mj-lt"/>
                <a:ea typeface="+mj-ea"/>
                <a:cs typeface="+mj-cs"/>
              </a:rPr>
              <a:t>Power is defined as the capacity to restructure actual situations</a:t>
            </a:r>
          </a:p>
          <a:p>
            <a:pPr marL="228600" indent="-228600">
              <a:lnSpc>
                <a:spcPct val="80000"/>
              </a:lnSpc>
              <a:spcBef>
                <a:spcPts val="1000"/>
              </a:spcBef>
              <a:buFont typeface="Arial" panose="020B0604020202020204" pitchFamily="34" charset="0"/>
              <a:buChar char="•"/>
            </a:pPr>
            <a:r>
              <a:rPr lang="en-IE" sz="2400" dirty="0">
                <a:solidFill>
                  <a:schemeClr val="accent1"/>
                </a:solidFill>
                <a:latin typeface="+mj-lt"/>
                <a:ea typeface="+mj-ea"/>
                <a:cs typeface="+mj-cs"/>
              </a:rPr>
              <a:t>Both determine political capability</a:t>
            </a:r>
          </a:p>
          <a:p>
            <a:pPr marL="228600" indent="-228600">
              <a:lnSpc>
                <a:spcPct val="80000"/>
              </a:lnSpc>
              <a:spcBef>
                <a:spcPts val="1000"/>
              </a:spcBef>
              <a:buFont typeface="Arial" panose="020B0604020202020204" pitchFamily="34" charset="0"/>
              <a:buChar char="•"/>
            </a:pPr>
            <a:r>
              <a:rPr lang="en-IE" sz="2400" dirty="0">
                <a:solidFill>
                  <a:schemeClr val="accent1"/>
                </a:solidFill>
                <a:latin typeface="+mj-lt"/>
                <a:ea typeface="+mj-ea"/>
                <a:cs typeface="+mj-cs"/>
              </a:rPr>
              <a:t>Politics is when one or more actors attempt to structure a situation so that individual goals are achieved (Macmillan,1978)</a:t>
            </a:r>
          </a:p>
          <a:p>
            <a:pPr marL="228600" indent="-228600">
              <a:lnSpc>
                <a:spcPct val="80000"/>
              </a:lnSpc>
              <a:spcBef>
                <a:spcPts val="1000"/>
              </a:spcBef>
              <a:buFont typeface="Arial" panose="020B0604020202020204" pitchFamily="34" charset="0"/>
              <a:buChar char="•"/>
            </a:pPr>
            <a:r>
              <a:rPr lang="en-IE" sz="2400" dirty="0">
                <a:solidFill>
                  <a:schemeClr val="accent1"/>
                </a:solidFill>
                <a:latin typeface="+mj-lt"/>
                <a:ea typeface="+mj-ea"/>
                <a:cs typeface="+mj-cs"/>
              </a:rPr>
              <a:t>A continuum – move from neutral to overt. Can be overt and to dominate may be a better for results </a:t>
            </a:r>
          </a:p>
        </p:txBody>
      </p:sp>
      <p:sp>
        <p:nvSpPr>
          <p:cNvPr id="5" name="Rectangle 4">
            <a:extLst>
              <a:ext uri="{FF2B5EF4-FFF2-40B4-BE49-F238E27FC236}">
                <a16:creationId xmlns:a16="http://schemas.microsoft.com/office/drawing/2014/main" id="{2E2AF972-32A5-4FC2-A1E7-135AC263952E}"/>
              </a:ext>
            </a:extLst>
          </p:cNvPr>
          <p:cNvSpPr/>
          <p:nvPr/>
        </p:nvSpPr>
        <p:spPr>
          <a:xfrm>
            <a:off x="0" y="455187"/>
            <a:ext cx="5503019" cy="769441"/>
          </a:xfrm>
          <a:prstGeom prst="rect">
            <a:avLst/>
          </a:prstGeom>
        </p:spPr>
        <p:txBody>
          <a:bodyPr wrap="square">
            <a:spAutoFit/>
          </a:bodyPr>
          <a:lstStyle/>
          <a:p>
            <a:pPr algn="ctr"/>
            <a:r>
              <a:rPr lang="en-IE" sz="4400" b="1" dirty="0">
                <a:solidFill>
                  <a:schemeClr val="accent1"/>
                </a:solidFill>
                <a:latin typeface="+mj-lt"/>
                <a:ea typeface="+mj-ea"/>
                <a:cs typeface="+mj-cs"/>
              </a:rPr>
              <a:t>Power Influence</a:t>
            </a:r>
          </a:p>
        </p:txBody>
      </p:sp>
    </p:spTree>
    <p:extLst>
      <p:ext uri="{BB962C8B-B14F-4D97-AF65-F5344CB8AC3E}">
        <p14:creationId xmlns:p14="http://schemas.microsoft.com/office/powerpoint/2010/main" val="24359468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A6DC0-7DFF-4E55-A26B-630B76154FA1}"/>
              </a:ext>
            </a:extLst>
          </p:cNvPr>
          <p:cNvSpPr>
            <a:spLocks noGrp="1"/>
          </p:cNvSpPr>
          <p:nvPr>
            <p:ph type="title"/>
          </p:nvPr>
        </p:nvSpPr>
        <p:spPr>
          <a:xfrm>
            <a:off x="21452" y="241154"/>
            <a:ext cx="6074547" cy="1325563"/>
          </a:xfrm>
        </p:spPr>
        <p:txBody>
          <a:bodyPr/>
          <a:lstStyle/>
          <a:p>
            <a:pPr algn="ctr"/>
            <a:r>
              <a:rPr lang="en-IE" b="1" dirty="0">
                <a:solidFill>
                  <a:schemeClr val="accent1"/>
                </a:solidFill>
              </a:rPr>
              <a:t>Management &amp; Manager</a:t>
            </a:r>
          </a:p>
        </p:txBody>
      </p:sp>
      <p:sp>
        <p:nvSpPr>
          <p:cNvPr id="3" name="Content Placeholder 2">
            <a:extLst>
              <a:ext uri="{FF2B5EF4-FFF2-40B4-BE49-F238E27FC236}">
                <a16:creationId xmlns:a16="http://schemas.microsoft.com/office/drawing/2014/main" id="{97FD881B-E31C-4F77-AA66-DBCCBC328F5D}"/>
              </a:ext>
            </a:extLst>
          </p:cNvPr>
          <p:cNvSpPr>
            <a:spLocks noGrp="1"/>
          </p:cNvSpPr>
          <p:nvPr>
            <p:ph idx="1"/>
          </p:nvPr>
        </p:nvSpPr>
        <p:spPr>
          <a:xfrm>
            <a:off x="21453" y="1807870"/>
            <a:ext cx="6074547" cy="4956914"/>
          </a:xfrm>
        </p:spPr>
        <p:txBody>
          <a:bodyPr/>
          <a:lstStyle/>
          <a:p>
            <a:pPr>
              <a:lnSpc>
                <a:spcPct val="70000"/>
              </a:lnSpc>
            </a:pPr>
            <a:r>
              <a:rPr lang="en-GB" sz="2400" dirty="0">
                <a:solidFill>
                  <a:schemeClr val="accent1"/>
                </a:solidFill>
                <a:latin typeface="+mj-lt"/>
                <a:ea typeface="+mj-ea"/>
                <a:cs typeface="+mj-cs"/>
              </a:rPr>
              <a:t>Rise of scientific management in USA</a:t>
            </a:r>
          </a:p>
          <a:p>
            <a:pPr>
              <a:lnSpc>
                <a:spcPct val="70000"/>
              </a:lnSpc>
            </a:pPr>
            <a:r>
              <a:rPr lang="en-GB" sz="2400" dirty="0">
                <a:solidFill>
                  <a:schemeClr val="accent1"/>
                </a:solidFill>
                <a:latin typeface="+mj-lt"/>
                <a:ea typeface="+mj-ea"/>
                <a:cs typeface="+mj-cs"/>
              </a:rPr>
              <a:t>British reaction – </a:t>
            </a:r>
            <a:r>
              <a:rPr lang="en-GB" sz="2400" dirty="0" err="1">
                <a:solidFill>
                  <a:schemeClr val="accent1"/>
                </a:solidFill>
                <a:latin typeface="+mj-lt"/>
                <a:ea typeface="+mj-ea"/>
                <a:cs typeface="+mj-cs"/>
              </a:rPr>
              <a:t>Elbourne</a:t>
            </a:r>
            <a:r>
              <a:rPr lang="en-GB" sz="2400" dirty="0">
                <a:solidFill>
                  <a:schemeClr val="accent1"/>
                </a:solidFill>
                <a:latin typeface="+mj-lt"/>
                <a:ea typeface="+mj-ea"/>
                <a:cs typeface="+mj-cs"/>
              </a:rPr>
              <a:t> (1914) ‘Factory Administration’ </a:t>
            </a:r>
          </a:p>
          <a:p>
            <a:pPr marL="685800" lvl="2">
              <a:lnSpc>
                <a:spcPct val="70000"/>
              </a:lnSpc>
              <a:spcBef>
                <a:spcPts val="1000"/>
              </a:spcBef>
            </a:pPr>
            <a:r>
              <a:rPr lang="en-GB" dirty="0">
                <a:solidFill>
                  <a:schemeClr val="accent1"/>
                </a:solidFill>
                <a:latin typeface="+mj-lt"/>
                <a:ea typeface="+mj-ea"/>
                <a:cs typeface="+mj-cs"/>
              </a:rPr>
              <a:t>Saw scientific management in an unfavourable light</a:t>
            </a:r>
          </a:p>
          <a:p>
            <a:pPr marL="685800" lvl="2">
              <a:lnSpc>
                <a:spcPct val="70000"/>
              </a:lnSpc>
              <a:spcBef>
                <a:spcPts val="1000"/>
              </a:spcBef>
            </a:pPr>
            <a:r>
              <a:rPr lang="en-GB" dirty="0">
                <a:solidFill>
                  <a:schemeClr val="accent1"/>
                </a:solidFill>
                <a:latin typeface="+mj-lt"/>
                <a:ea typeface="+mj-ea"/>
                <a:cs typeface="+mj-cs"/>
              </a:rPr>
              <a:t>Argued that ‘golden rules’ could never be a substitute for ‘good men’</a:t>
            </a:r>
          </a:p>
          <a:p>
            <a:pPr>
              <a:lnSpc>
                <a:spcPct val="70000"/>
              </a:lnSpc>
            </a:pPr>
            <a:r>
              <a:rPr lang="en-GB" sz="2400" dirty="0" err="1">
                <a:solidFill>
                  <a:schemeClr val="accent1"/>
                </a:solidFill>
                <a:latin typeface="+mj-lt"/>
                <a:ea typeface="+mj-ea"/>
                <a:cs typeface="+mj-cs"/>
              </a:rPr>
              <a:t>Checkland</a:t>
            </a:r>
            <a:r>
              <a:rPr lang="en-GB" sz="2400" dirty="0">
                <a:solidFill>
                  <a:schemeClr val="accent1"/>
                </a:solidFill>
                <a:latin typeface="+mj-lt"/>
                <a:ea typeface="+mj-ea"/>
                <a:cs typeface="+mj-cs"/>
              </a:rPr>
              <a:t> (1983:225)</a:t>
            </a:r>
          </a:p>
          <a:p>
            <a:pPr marL="685800" lvl="2">
              <a:lnSpc>
                <a:spcPct val="70000"/>
              </a:lnSpc>
              <a:spcBef>
                <a:spcPts val="1000"/>
              </a:spcBef>
            </a:pPr>
            <a:r>
              <a:rPr lang="en-GB" dirty="0">
                <a:solidFill>
                  <a:schemeClr val="accent1"/>
                </a:solidFill>
                <a:latin typeface="+mj-lt"/>
                <a:ea typeface="+mj-ea"/>
                <a:cs typeface="+mj-cs"/>
              </a:rPr>
              <a:t>“Business man was still in control, but he no longer had a confident rationale of what he was doing, no confirmatory theory of economy and society, and no sustaining set of moral and religious </a:t>
            </a:r>
            <a:r>
              <a:rPr lang="en-IE" dirty="0">
                <a:solidFill>
                  <a:schemeClr val="accent1"/>
                </a:solidFill>
                <a:latin typeface="+mj-lt"/>
                <a:ea typeface="+mj-ea"/>
                <a:cs typeface="+mj-cs"/>
              </a:rPr>
              <a:t>beliefs.”</a:t>
            </a:r>
          </a:p>
        </p:txBody>
      </p:sp>
      <p:pic>
        <p:nvPicPr>
          <p:cNvPr id="5" name="Picture 4" descr="A person wearing a suit and tie&#10;&#10;Description automatically generated with medium confidence">
            <a:extLst>
              <a:ext uri="{FF2B5EF4-FFF2-40B4-BE49-F238E27FC236}">
                <a16:creationId xmlns:a16="http://schemas.microsoft.com/office/drawing/2014/main" id="{03E53CAF-BE7A-4253-A51F-E6BA330ED3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0"/>
            <a:ext cx="6095999" cy="6858000"/>
          </a:xfrm>
          <a:prstGeom prst="rect">
            <a:avLst/>
          </a:prstGeom>
        </p:spPr>
      </p:pic>
    </p:spTree>
    <p:extLst>
      <p:ext uri="{BB962C8B-B14F-4D97-AF65-F5344CB8AC3E}">
        <p14:creationId xmlns:p14="http://schemas.microsoft.com/office/powerpoint/2010/main" val="19128437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FBE80-456E-4C04-B518-BE7175952353}"/>
              </a:ext>
            </a:extLst>
          </p:cNvPr>
          <p:cNvSpPr>
            <a:spLocks noGrp="1"/>
          </p:cNvSpPr>
          <p:nvPr>
            <p:ph type="title"/>
          </p:nvPr>
        </p:nvSpPr>
        <p:spPr>
          <a:xfrm>
            <a:off x="284085" y="804102"/>
            <a:ext cx="5877017" cy="1162050"/>
          </a:xfrm>
        </p:spPr>
        <p:txBody>
          <a:bodyPr wrap="square" anchor="b">
            <a:noAutofit/>
          </a:bodyPr>
          <a:lstStyle/>
          <a:p>
            <a:pPr algn="ctr"/>
            <a:r>
              <a:rPr lang="en-IE" sz="4400" b="1" dirty="0">
                <a:solidFill>
                  <a:schemeClr val="accent1"/>
                </a:solidFill>
              </a:rPr>
              <a:t>Business </a:t>
            </a:r>
            <a:br>
              <a:rPr lang="en-IE" sz="4400" b="1" dirty="0">
                <a:solidFill>
                  <a:schemeClr val="accent1"/>
                </a:solidFill>
              </a:rPr>
            </a:br>
            <a:r>
              <a:rPr lang="en-IE" sz="4400" b="1" dirty="0">
                <a:solidFill>
                  <a:schemeClr val="accent1"/>
                </a:solidFill>
              </a:rPr>
              <a:t>as</a:t>
            </a:r>
            <a:br>
              <a:rPr lang="en-IE" sz="4400" b="1" dirty="0">
                <a:solidFill>
                  <a:schemeClr val="accent1"/>
                </a:solidFill>
              </a:rPr>
            </a:br>
            <a:r>
              <a:rPr lang="en-IE" sz="4400" b="1" dirty="0">
                <a:solidFill>
                  <a:schemeClr val="accent1"/>
                </a:solidFill>
              </a:rPr>
              <a:t> Political Institutions</a:t>
            </a:r>
            <a:endParaRPr lang="en-GB" sz="4400" b="1" dirty="0">
              <a:solidFill>
                <a:schemeClr val="accent1"/>
              </a:solidFill>
            </a:endParaRPr>
          </a:p>
        </p:txBody>
      </p:sp>
      <p:pic>
        <p:nvPicPr>
          <p:cNvPr id="15362" name="Picture 2" descr="All political institutions are manifestations and materializations ...">
            <a:extLst>
              <a:ext uri="{FF2B5EF4-FFF2-40B4-BE49-F238E27FC236}">
                <a16:creationId xmlns:a16="http://schemas.microsoft.com/office/drawing/2014/main" id="{0B5FF972-C432-458A-8738-733D83E8763B}"/>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0642" r="8789"/>
          <a:stretch/>
        </p:blipFill>
        <p:spPr bwMode="auto">
          <a:xfrm>
            <a:off x="6507332" y="0"/>
            <a:ext cx="5684668"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5">
            <a:extLst>
              <a:ext uri="{FF2B5EF4-FFF2-40B4-BE49-F238E27FC236}">
                <a16:creationId xmlns:a16="http://schemas.microsoft.com/office/drawing/2014/main" id="{DB9B4BB6-4FA7-494B-8516-5F267AB3C3B0}"/>
              </a:ext>
            </a:extLst>
          </p:cNvPr>
          <p:cNvSpPr>
            <a:spLocks noGrp="1"/>
          </p:cNvSpPr>
          <p:nvPr>
            <p:ph type="body" sz="half" idx="2"/>
          </p:nvPr>
        </p:nvSpPr>
        <p:spPr>
          <a:xfrm>
            <a:off x="0" y="2064171"/>
            <a:ext cx="6445188" cy="5157813"/>
          </a:xfrm>
        </p:spPr>
        <p:txBody>
          <a:bodyPr wrap="square" anchor="t">
            <a:noAutofit/>
          </a:bodyPr>
          <a:lstStyle/>
          <a:p>
            <a:pPr marL="228600" indent="-228600">
              <a:lnSpc>
                <a:spcPct val="80000"/>
              </a:lnSpc>
              <a:buFont typeface="Arial" panose="020B0604020202020204" pitchFamily="34" charset="0"/>
              <a:buChar char="•"/>
            </a:pPr>
            <a:r>
              <a:rPr lang="en-IE" sz="2200" dirty="0">
                <a:solidFill>
                  <a:schemeClr val="accent1"/>
                </a:solidFill>
                <a:latin typeface="+mj-lt"/>
                <a:ea typeface="+mj-ea"/>
                <a:cs typeface="+mj-cs"/>
              </a:rPr>
              <a:t>Due to the development of a pluralist society all institutions are political institutions defined by their constituencies (Drucker, 1981)</a:t>
            </a:r>
          </a:p>
          <a:p>
            <a:pPr marL="228600" indent="-228600">
              <a:lnSpc>
                <a:spcPct val="80000"/>
              </a:lnSpc>
              <a:buFont typeface="Arial" panose="020B0604020202020204" pitchFamily="34" charset="0"/>
              <a:buChar char="•"/>
            </a:pPr>
            <a:r>
              <a:rPr lang="en-IE" sz="2200" dirty="0">
                <a:solidFill>
                  <a:schemeClr val="accent1"/>
                </a:solidFill>
                <a:latin typeface="+mj-lt"/>
                <a:ea typeface="+mj-ea"/>
                <a:cs typeface="+mj-cs"/>
              </a:rPr>
              <a:t>Politics the art of the possible rather than the art of the desirable</a:t>
            </a:r>
          </a:p>
          <a:p>
            <a:pPr marL="228600" indent="-228600">
              <a:lnSpc>
                <a:spcPct val="80000"/>
              </a:lnSpc>
              <a:buFont typeface="Arial" panose="020B0604020202020204" pitchFamily="34" charset="0"/>
              <a:buChar char="•"/>
            </a:pPr>
            <a:r>
              <a:rPr lang="en-IE" sz="2200" dirty="0">
                <a:solidFill>
                  <a:schemeClr val="accent1"/>
                </a:solidFill>
                <a:latin typeface="+mj-lt"/>
                <a:ea typeface="+mj-ea"/>
                <a:cs typeface="+mj-cs"/>
              </a:rPr>
              <a:t>Through the exercise of power and influence persuade, induce or coerce</a:t>
            </a:r>
          </a:p>
          <a:p>
            <a:pPr marL="228600" indent="-228600">
              <a:lnSpc>
                <a:spcPct val="80000"/>
              </a:lnSpc>
              <a:buFont typeface="Arial" panose="020B0604020202020204" pitchFamily="34" charset="0"/>
              <a:buChar char="•"/>
            </a:pPr>
            <a:r>
              <a:rPr lang="en-IE" sz="2200" dirty="0">
                <a:solidFill>
                  <a:schemeClr val="accent1"/>
                </a:solidFill>
                <a:latin typeface="+mj-lt"/>
                <a:ea typeface="+mj-ea"/>
                <a:cs typeface="+mj-cs"/>
              </a:rPr>
              <a:t>Power base ownership control of recourses, governed by degree of dependence and the extent of alternative available resources </a:t>
            </a:r>
          </a:p>
          <a:p>
            <a:pPr marL="228600" indent="-228600">
              <a:lnSpc>
                <a:spcPct val="80000"/>
              </a:lnSpc>
              <a:buFont typeface="Arial" panose="020B0604020202020204" pitchFamily="34" charset="0"/>
              <a:buChar char="•"/>
            </a:pPr>
            <a:r>
              <a:rPr lang="en-IE" sz="2200" dirty="0">
                <a:solidFill>
                  <a:schemeClr val="accent1"/>
                </a:solidFill>
                <a:latin typeface="+mj-lt"/>
                <a:ea typeface="+mj-ea"/>
                <a:cs typeface="+mj-cs"/>
              </a:rPr>
              <a:t>Change of power up and down due to technological, redundancies, environment changes etc.</a:t>
            </a:r>
            <a:endParaRPr lang="en-GB" sz="2200" dirty="0">
              <a:solidFill>
                <a:schemeClr val="accent1"/>
              </a:solidFill>
              <a:latin typeface="+mj-lt"/>
              <a:ea typeface="+mj-ea"/>
              <a:cs typeface="+mj-cs"/>
            </a:endParaRPr>
          </a:p>
        </p:txBody>
      </p:sp>
    </p:spTree>
    <p:extLst>
      <p:ext uri="{BB962C8B-B14F-4D97-AF65-F5344CB8AC3E}">
        <p14:creationId xmlns:p14="http://schemas.microsoft.com/office/powerpoint/2010/main" val="35016502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descr="How to Persuade and Influence People to Achieve Personal Power">
            <a:extLst>
              <a:ext uri="{FF2B5EF4-FFF2-40B4-BE49-F238E27FC236}">
                <a16:creationId xmlns:a16="http://schemas.microsoft.com/office/drawing/2014/main" id="{B903C6A9-894D-4491-A9FE-7AEC30415E3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8979" r="9091" b="29885"/>
          <a:stretch/>
        </p:blipFill>
        <p:spPr bwMode="auto">
          <a:xfrm>
            <a:off x="20" y="10"/>
            <a:ext cx="12191980" cy="6857990"/>
          </a:xfrm>
          <a:prstGeom prst="rect">
            <a:avLst/>
          </a:prstGeom>
          <a:solidFill>
            <a:srgbClr val="FFFFFF"/>
          </a:solidFill>
        </p:spPr>
      </p:pic>
      <p:sp>
        <p:nvSpPr>
          <p:cNvPr id="16" name="Freeform: Shape 15">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EA405CA-0B3B-443E-981F-843E37605B8A}"/>
              </a:ext>
            </a:extLst>
          </p:cNvPr>
          <p:cNvSpPr>
            <a:spLocks noGrp="1"/>
          </p:cNvSpPr>
          <p:nvPr>
            <p:ph type="title"/>
          </p:nvPr>
        </p:nvSpPr>
        <p:spPr>
          <a:xfrm>
            <a:off x="-2333" y="498025"/>
            <a:ext cx="5344357" cy="1043409"/>
          </a:xfrm>
        </p:spPr>
        <p:txBody>
          <a:bodyPr>
            <a:noAutofit/>
          </a:bodyPr>
          <a:lstStyle/>
          <a:p>
            <a:pPr algn="ctr"/>
            <a:r>
              <a:rPr lang="en-IE" b="1" dirty="0">
                <a:solidFill>
                  <a:schemeClr val="accent1"/>
                </a:solidFill>
              </a:rPr>
              <a:t>Power Indicators </a:t>
            </a:r>
            <a:r>
              <a:rPr lang="en-IE" sz="4000" b="1" dirty="0">
                <a:solidFill>
                  <a:schemeClr val="accent1"/>
                </a:solidFill>
              </a:rPr>
              <a:t>Johnson &amp; Scholes (1988)</a:t>
            </a:r>
          </a:p>
        </p:txBody>
      </p:sp>
      <p:sp>
        <p:nvSpPr>
          <p:cNvPr id="3" name="Content Placeholder 2">
            <a:extLst>
              <a:ext uri="{FF2B5EF4-FFF2-40B4-BE49-F238E27FC236}">
                <a16:creationId xmlns:a16="http://schemas.microsoft.com/office/drawing/2014/main" id="{73A40C2A-5900-4143-9FE5-5487C85002E4}"/>
              </a:ext>
            </a:extLst>
          </p:cNvPr>
          <p:cNvSpPr>
            <a:spLocks noGrp="1"/>
          </p:cNvSpPr>
          <p:nvPr>
            <p:ph idx="1"/>
          </p:nvPr>
        </p:nvSpPr>
        <p:spPr>
          <a:xfrm>
            <a:off x="0" y="1959621"/>
            <a:ext cx="4582884" cy="3605496"/>
          </a:xfrm>
        </p:spPr>
        <p:txBody>
          <a:bodyPr anchor="t">
            <a:normAutofit/>
          </a:bodyPr>
          <a:lstStyle/>
          <a:p>
            <a:pPr>
              <a:lnSpc>
                <a:spcPct val="80000"/>
              </a:lnSpc>
            </a:pPr>
            <a:r>
              <a:rPr lang="en-IE" dirty="0">
                <a:solidFill>
                  <a:schemeClr val="accent1"/>
                </a:solidFill>
                <a:latin typeface="+mj-lt"/>
                <a:ea typeface="+mj-ea"/>
                <a:cs typeface="+mj-cs"/>
              </a:rPr>
              <a:t>Status of individual or group</a:t>
            </a:r>
          </a:p>
          <a:p>
            <a:pPr>
              <a:lnSpc>
                <a:spcPct val="80000"/>
              </a:lnSpc>
            </a:pPr>
            <a:r>
              <a:rPr lang="en-IE" dirty="0">
                <a:solidFill>
                  <a:schemeClr val="accent1"/>
                </a:solidFill>
                <a:latin typeface="+mj-lt"/>
                <a:ea typeface="+mj-ea"/>
                <a:cs typeface="+mj-cs"/>
              </a:rPr>
              <a:t>Claim on resources</a:t>
            </a:r>
          </a:p>
          <a:p>
            <a:pPr>
              <a:lnSpc>
                <a:spcPct val="80000"/>
              </a:lnSpc>
            </a:pPr>
            <a:r>
              <a:rPr lang="en-IE" dirty="0">
                <a:solidFill>
                  <a:schemeClr val="accent1"/>
                </a:solidFill>
                <a:latin typeface="+mj-lt"/>
                <a:ea typeface="+mj-ea"/>
                <a:cs typeface="+mj-cs"/>
              </a:rPr>
              <a:t>Representation of powerful positions</a:t>
            </a:r>
          </a:p>
          <a:p>
            <a:pPr>
              <a:lnSpc>
                <a:spcPct val="80000"/>
              </a:lnSpc>
            </a:pPr>
            <a:r>
              <a:rPr lang="en-IE" dirty="0">
                <a:solidFill>
                  <a:schemeClr val="accent1"/>
                </a:solidFill>
                <a:latin typeface="+mj-lt"/>
                <a:ea typeface="+mj-ea"/>
                <a:cs typeface="+mj-cs"/>
              </a:rPr>
              <a:t>Symbols of power</a:t>
            </a:r>
          </a:p>
          <a:p>
            <a:endParaRPr lang="en-IE" sz="1800" dirty="0"/>
          </a:p>
        </p:txBody>
      </p:sp>
    </p:spTree>
    <p:extLst>
      <p:ext uri="{BB962C8B-B14F-4D97-AF65-F5344CB8AC3E}">
        <p14:creationId xmlns:p14="http://schemas.microsoft.com/office/powerpoint/2010/main" val="25663078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8BD69DE-E971-4BE4-8D82-CD09045B6E52}"/>
              </a:ext>
            </a:extLst>
          </p:cNvPr>
          <p:cNvSpPr>
            <a:spLocks noGrp="1"/>
          </p:cNvSpPr>
          <p:nvPr>
            <p:ph type="title"/>
          </p:nvPr>
        </p:nvSpPr>
        <p:spPr/>
        <p:txBody>
          <a:bodyPr/>
          <a:lstStyle/>
          <a:p>
            <a:pPr algn="ctr"/>
            <a:r>
              <a:rPr lang="en-IE" b="1" dirty="0">
                <a:solidFill>
                  <a:schemeClr val="accent1"/>
                </a:solidFill>
              </a:rPr>
              <a:t>Indicators of Power</a:t>
            </a:r>
          </a:p>
        </p:txBody>
      </p:sp>
      <p:graphicFrame>
        <p:nvGraphicFramePr>
          <p:cNvPr id="8" name="Content Placeholder 7">
            <a:extLst>
              <a:ext uri="{FF2B5EF4-FFF2-40B4-BE49-F238E27FC236}">
                <a16:creationId xmlns:a16="http://schemas.microsoft.com/office/drawing/2014/main" id="{47F2F2C4-8D4C-4E71-B580-8040FE044470}"/>
              </a:ext>
            </a:extLst>
          </p:cNvPr>
          <p:cNvGraphicFramePr>
            <a:graphicFrameLocks noGrp="1"/>
          </p:cNvGraphicFramePr>
          <p:nvPr>
            <p:ph idx="1"/>
            <p:extLst>
              <p:ext uri="{D42A27DB-BD31-4B8C-83A1-F6EECF244321}">
                <p14:modId xmlns:p14="http://schemas.microsoft.com/office/powerpoint/2010/main" val="3205843478"/>
              </p:ext>
            </p:extLst>
          </p:nvPr>
        </p:nvGraphicFramePr>
        <p:xfrm>
          <a:off x="1981200" y="1600201"/>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extBox 9">
            <a:extLst>
              <a:ext uri="{FF2B5EF4-FFF2-40B4-BE49-F238E27FC236}">
                <a16:creationId xmlns:a16="http://schemas.microsoft.com/office/drawing/2014/main" id="{B9AAE0E8-9A5A-4624-8809-53B44F31AB82}"/>
              </a:ext>
            </a:extLst>
          </p:cNvPr>
          <p:cNvSpPr txBox="1"/>
          <p:nvPr/>
        </p:nvSpPr>
        <p:spPr>
          <a:xfrm>
            <a:off x="7259960" y="6642556"/>
            <a:ext cx="4932040" cy="215444"/>
          </a:xfrm>
          <a:prstGeom prst="rect">
            <a:avLst/>
          </a:prstGeom>
          <a:noFill/>
        </p:spPr>
        <p:txBody>
          <a:bodyPr wrap="square">
            <a:spAutoFit/>
          </a:bodyPr>
          <a:lstStyle/>
          <a:p>
            <a:r>
              <a:rPr lang="en-GB" sz="800" dirty="0">
                <a:solidFill>
                  <a:schemeClr val="accent1"/>
                </a:solidFill>
                <a:latin typeface="Roboto" panose="02000000000000000000" pitchFamily="2" charset="0"/>
              </a:rPr>
              <a:t>Johnson, Whittington and Scholes , Exploring Strategy, 9 </a:t>
            </a:r>
            <a:r>
              <a:rPr lang="en-GB" sz="800" dirty="0" err="1">
                <a:solidFill>
                  <a:schemeClr val="accent1"/>
                </a:solidFill>
                <a:latin typeface="Roboto" panose="02000000000000000000" pitchFamily="2" charset="0"/>
              </a:rPr>
              <a:t>th</a:t>
            </a:r>
            <a:r>
              <a:rPr lang="en-GB" sz="800" dirty="0">
                <a:solidFill>
                  <a:schemeClr val="accent1"/>
                </a:solidFill>
                <a:latin typeface="Roboto" panose="02000000000000000000" pitchFamily="2" charset="0"/>
              </a:rPr>
              <a:t> Edition, © Pearson Education Limited 2011</a:t>
            </a:r>
            <a:endParaRPr lang="en-IE" sz="800" dirty="0">
              <a:solidFill>
                <a:schemeClr val="accent1"/>
              </a:solidFill>
            </a:endParaRPr>
          </a:p>
        </p:txBody>
      </p:sp>
    </p:spTree>
    <p:extLst>
      <p:ext uri="{BB962C8B-B14F-4D97-AF65-F5344CB8AC3E}">
        <p14:creationId xmlns:p14="http://schemas.microsoft.com/office/powerpoint/2010/main" val="34485944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descr="Abstract science human body digital | Premium Vector">
            <a:extLst>
              <a:ext uri="{FF2B5EF4-FFF2-40B4-BE49-F238E27FC236}">
                <a16:creationId xmlns:a16="http://schemas.microsoft.com/office/drawing/2014/main" id="{123A38B9-5081-41C5-9F12-D1BA39EA03B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839" b="7804"/>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6" name="Freeform: Shape 15">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BFAE62F-5362-41CC-9312-EE87B9428272}"/>
              </a:ext>
            </a:extLst>
          </p:cNvPr>
          <p:cNvSpPr>
            <a:spLocks noGrp="1"/>
          </p:cNvSpPr>
          <p:nvPr>
            <p:ph type="title"/>
          </p:nvPr>
        </p:nvSpPr>
        <p:spPr>
          <a:xfrm>
            <a:off x="-267097" y="681357"/>
            <a:ext cx="5362879" cy="1043409"/>
          </a:xfrm>
        </p:spPr>
        <p:txBody>
          <a:bodyPr>
            <a:normAutofit fontScale="90000"/>
          </a:bodyPr>
          <a:lstStyle/>
          <a:p>
            <a:pPr algn="ctr"/>
            <a:r>
              <a:rPr lang="en-IE" sz="4000" b="1" dirty="0">
                <a:solidFill>
                  <a:schemeClr val="accent1"/>
                </a:solidFill>
              </a:rPr>
              <a:t>Sources of Management Legitimacy (Morgan, 1986)</a:t>
            </a:r>
            <a:br>
              <a:rPr lang="en-GB" sz="4000" b="1" dirty="0">
                <a:solidFill>
                  <a:schemeClr val="accent1"/>
                </a:solidFill>
              </a:rPr>
            </a:br>
            <a:br>
              <a:rPr lang="en-IE" sz="4000" b="1" dirty="0">
                <a:solidFill>
                  <a:schemeClr val="accent1"/>
                </a:solidFill>
              </a:rPr>
            </a:br>
            <a:endParaRPr lang="en-IE" sz="4000" dirty="0">
              <a:solidFill>
                <a:schemeClr val="accent1"/>
              </a:solidFill>
            </a:endParaRPr>
          </a:p>
        </p:txBody>
      </p:sp>
      <p:sp>
        <p:nvSpPr>
          <p:cNvPr id="3" name="Content Placeholder 2">
            <a:extLst>
              <a:ext uri="{FF2B5EF4-FFF2-40B4-BE49-F238E27FC236}">
                <a16:creationId xmlns:a16="http://schemas.microsoft.com/office/drawing/2014/main" id="{57A40923-575B-4A7F-988D-0B409CA4B089}"/>
              </a:ext>
            </a:extLst>
          </p:cNvPr>
          <p:cNvSpPr>
            <a:spLocks noGrp="1"/>
          </p:cNvSpPr>
          <p:nvPr>
            <p:ph idx="1"/>
          </p:nvPr>
        </p:nvSpPr>
        <p:spPr>
          <a:xfrm>
            <a:off x="-2333" y="1331650"/>
            <a:ext cx="4609844" cy="3950564"/>
          </a:xfrm>
        </p:spPr>
        <p:txBody>
          <a:bodyPr anchor="t">
            <a:normAutofit fontScale="70000" lnSpcReduction="20000"/>
          </a:bodyPr>
          <a:lstStyle/>
          <a:p>
            <a:pPr>
              <a:lnSpc>
                <a:spcPct val="100000"/>
              </a:lnSpc>
            </a:pPr>
            <a:r>
              <a:rPr lang="en-IE" sz="2400" dirty="0">
                <a:solidFill>
                  <a:schemeClr val="accent1"/>
                </a:solidFill>
                <a:latin typeface="+mj-lt"/>
                <a:ea typeface="+mj-ea"/>
                <a:cs typeface="+mj-cs"/>
              </a:rPr>
              <a:t>Formal authority excised by owner or manager</a:t>
            </a:r>
          </a:p>
          <a:p>
            <a:pPr>
              <a:lnSpc>
                <a:spcPct val="100000"/>
              </a:lnSpc>
            </a:pPr>
            <a:r>
              <a:rPr lang="en-IE" sz="2400" dirty="0">
                <a:solidFill>
                  <a:schemeClr val="accent1"/>
                </a:solidFill>
                <a:latin typeface="+mj-lt"/>
                <a:ea typeface="+mj-ea"/>
                <a:cs typeface="+mj-cs"/>
              </a:rPr>
              <a:t>Legislative (Health &amp; Safety)</a:t>
            </a:r>
          </a:p>
          <a:p>
            <a:pPr>
              <a:lnSpc>
                <a:spcPct val="100000"/>
              </a:lnSpc>
            </a:pPr>
            <a:r>
              <a:rPr lang="en-IE" sz="2400" dirty="0">
                <a:solidFill>
                  <a:schemeClr val="accent1"/>
                </a:solidFill>
                <a:latin typeface="+mj-lt"/>
                <a:ea typeface="+mj-ea"/>
                <a:cs typeface="+mj-cs"/>
              </a:rPr>
              <a:t>Established by organisational charts</a:t>
            </a:r>
          </a:p>
          <a:p>
            <a:pPr>
              <a:lnSpc>
                <a:spcPct val="100000"/>
              </a:lnSpc>
            </a:pPr>
            <a:r>
              <a:rPr lang="en-IE" sz="2400" dirty="0">
                <a:solidFill>
                  <a:schemeClr val="accent1"/>
                </a:solidFill>
                <a:latin typeface="+mj-lt"/>
                <a:ea typeface="+mj-ea"/>
                <a:cs typeface="+mj-cs"/>
              </a:rPr>
              <a:t>Delegated authority (Budgets)</a:t>
            </a:r>
          </a:p>
          <a:p>
            <a:pPr>
              <a:lnSpc>
                <a:spcPct val="100000"/>
              </a:lnSpc>
            </a:pPr>
            <a:r>
              <a:rPr lang="en-IE" sz="2400" dirty="0">
                <a:solidFill>
                  <a:schemeClr val="accent1"/>
                </a:solidFill>
                <a:latin typeface="+mj-lt"/>
                <a:ea typeface="+mj-ea"/>
                <a:cs typeface="+mj-cs"/>
              </a:rPr>
              <a:t>Skill or knowledge (Specialists)</a:t>
            </a:r>
          </a:p>
          <a:p>
            <a:pPr>
              <a:lnSpc>
                <a:spcPct val="100000"/>
              </a:lnSpc>
            </a:pPr>
            <a:r>
              <a:rPr lang="en-IE" sz="2400" dirty="0">
                <a:solidFill>
                  <a:schemeClr val="accent1"/>
                </a:solidFill>
                <a:latin typeface="+mj-lt"/>
                <a:ea typeface="+mj-ea"/>
                <a:cs typeface="+mj-cs"/>
              </a:rPr>
              <a:t>Political (Connection)</a:t>
            </a:r>
          </a:p>
          <a:p>
            <a:pPr>
              <a:lnSpc>
                <a:spcPct val="100000"/>
              </a:lnSpc>
            </a:pPr>
            <a:r>
              <a:rPr lang="en-IE" sz="2400" dirty="0">
                <a:solidFill>
                  <a:schemeClr val="accent1"/>
                </a:solidFill>
                <a:latin typeface="+mj-lt"/>
                <a:ea typeface="+mj-ea"/>
                <a:cs typeface="+mj-cs"/>
              </a:rPr>
              <a:t>`Power (Networking)</a:t>
            </a:r>
          </a:p>
          <a:p>
            <a:pPr>
              <a:lnSpc>
                <a:spcPct val="100000"/>
              </a:lnSpc>
            </a:pPr>
            <a:r>
              <a:rPr lang="en-IE" sz="2400" dirty="0">
                <a:solidFill>
                  <a:schemeClr val="accent1"/>
                </a:solidFill>
                <a:latin typeface="+mj-lt"/>
                <a:ea typeface="+mj-ea"/>
                <a:cs typeface="+mj-cs"/>
              </a:rPr>
              <a:t>Charismatic power</a:t>
            </a:r>
          </a:p>
          <a:p>
            <a:pPr>
              <a:lnSpc>
                <a:spcPct val="100000"/>
              </a:lnSpc>
            </a:pPr>
            <a:r>
              <a:rPr lang="en-IE" sz="2400" dirty="0">
                <a:solidFill>
                  <a:schemeClr val="accent1"/>
                </a:solidFill>
                <a:latin typeface="+mj-lt"/>
                <a:ea typeface="+mj-ea"/>
                <a:cs typeface="+mj-cs"/>
              </a:rPr>
              <a:t>Rewards power (Bonuses) </a:t>
            </a:r>
          </a:p>
          <a:p>
            <a:pPr>
              <a:lnSpc>
                <a:spcPct val="100000"/>
              </a:lnSpc>
            </a:pPr>
            <a:r>
              <a:rPr lang="en-IE" sz="2400" dirty="0">
                <a:solidFill>
                  <a:schemeClr val="accent1"/>
                </a:solidFill>
                <a:latin typeface="+mj-lt"/>
                <a:ea typeface="+mj-ea"/>
                <a:cs typeface="+mj-cs"/>
              </a:rPr>
              <a:t>Crisis power (Uncertainty Management)</a:t>
            </a:r>
          </a:p>
          <a:p>
            <a:pPr>
              <a:lnSpc>
                <a:spcPct val="100000"/>
              </a:lnSpc>
            </a:pPr>
            <a:r>
              <a:rPr lang="en-IE" sz="2400" dirty="0">
                <a:solidFill>
                  <a:schemeClr val="accent1"/>
                </a:solidFill>
                <a:latin typeface="+mj-lt"/>
                <a:ea typeface="+mj-ea"/>
                <a:cs typeface="+mj-cs"/>
              </a:rPr>
              <a:t>Countervailing power (HR, Trade Unions)</a:t>
            </a:r>
          </a:p>
          <a:p>
            <a:endParaRPr lang="en-IE" sz="700" dirty="0"/>
          </a:p>
        </p:txBody>
      </p:sp>
    </p:spTree>
    <p:extLst>
      <p:ext uri="{BB962C8B-B14F-4D97-AF65-F5344CB8AC3E}">
        <p14:creationId xmlns:p14="http://schemas.microsoft.com/office/powerpoint/2010/main" val="21609487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9DB4F-8BD0-46EE-9196-CD56E09566F1}"/>
              </a:ext>
            </a:extLst>
          </p:cNvPr>
          <p:cNvSpPr>
            <a:spLocks noGrp="1"/>
          </p:cNvSpPr>
          <p:nvPr>
            <p:ph type="title"/>
          </p:nvPr>
        </p:nvSpPr>
        <p:spPr>
          <a:xfrm>
            <a:off x="1981200" y="476672"/>
            <a:ext cx="8229600" cy="1143000"/>
          </a:xfrm>
        </p:spPr>
        <p:txBody>
          <a:bodyPr/>
          <a:lstStyle/>
          <a:p>
            <a:pPr algn="ctr"/>
            <a:r>
              <a:rPr lang="en-IE" b="1" dirty="0">
                <a:solidFill>
                  <a:schemeClr val="accent1"/>
                </a:solidFill>
              </a:rPr>
              <a:t>Sources of Power</a:t>
            </a:r>
          </a:p>
        </p:txBody>
      </p:sp>
      <p:graphicFrame>
        <p:nvGraphicFramePr>
          <p:cNvPr id="4" name="Content Placeholder 3">
            <a:extLst>
              <a:ext uri="{FF2B5EF4-FFF2-40B4-BE49-F238E27FC236}">
                <a16:creationId xmlns:a16="http://schemas.microsoft.com/office/drawing/2014/main" id="{9A37496B-3741-46CC-B10A-351185FB7B01}"/>
              </a:ext>
            </a:extLst>
          </p:cNvPr>
          <p:cNvGraphicFramePr>
            <a:graphicFrameLocks noGrp="1"/>
          </p:cNvGraphicFramePr>
          <p:nvPr>
            <p:ph idx="1"/>
            <p:extLst>
              <p:ext uri="{D42A27DB-BD31-4B8C-83A1-F6EECF244321}">
                <p14:modId xmlns:p14="http://schemas.microsoft.com/office/powerpoint/2010/main" val="2105990990"/>
              </p:ext>
            </p:extLst>
          </p:nvPr>
        </p:nvGraphicFramePr>
        <p:xfrm>
          <a:off x="1721971" y="1844825"/>
          <a:ext cx="8748058" cy="38651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6AC2197C-DCD3-49B6-9B39-986DDCDD16B6}"/>
              </a:ext>
            </a:extLst>
          </p:cNvPr>
          <p:cNvSpPr txBox="1"/>
          <p:nvPr/>
        </p:nvSpPr>
        <p:spPr>
          <a:xfrm>
            <a:off x="7259960" y="6642556"/>
            <a:ext cx="4932040" cy="215444"/>
          </a:xfrm>
          <a:prstGeom prst="rect">
            <a:avLst/>
          </a:prstGeom>
          <a:noFill/>
        </p:spPr>
        <p:txBody>
          <a:bodyPr wrap="square">
            <a:spAutoFit/>
          </a:bodyPr>
          <a:lstStyle/>
          <a:p>
            <a:r>
              <a:rPr lang="en-GB" sz="800" dirty="0">
                <a:solidFill>
                  <a:schemeClr val="accent1"/>
                </a:solidFill>
                <a:latin typeface="Roboto" panose="02000000000000000000" pitchFamily="2" charset="0"/>
              </a:rPr>
              <a:t>Johnson, Whittington and Scholes , Exploring Strategy, 9 </a:t>
            </a:r>
            <a:r>
              <a:rPr lang="en-GB" sz="800" dirty="0" err="1">
                <a:solidFill>
                  <a:schemeClr val="accent1"/>
                </a:solidFill>
                <a:latin typeface="Roboto" panose="02000000000000000000" pitchFamily="2" charset="0"/>
              </a:rPr>
              <a:t>th</a:t>
            </a:r>
            <a:r>
              <a:rPr lang="en-GB" sz="800" dirty="0">
                <a:solidFill>
                  <a:schemeClr val="accent1"/>
                </a:solidFill>
                <a:latin typeface="Roboto" panose="02000000000000000000" pitchFamily="2" charset="0"/>
              </a:rPr>
              <a:t> Edition, © Pearson Education Limited 2011</a:t>
            </a:r>
            <a:endParaRPr lang="en-IE" sz="800" dirty="0">
              <a:solidFill>
                <a:schemeClr val="accent1"/>
              </a:solidFill>
            </a:endParaRPr>
          </a:p>
        </p:txBody>
      </p:sp>
    </p:spTree>
    <p:extLst>
      <p:ext uri="{BB962C8B-B14F-4D97-AF65-F5344CB8AC3E}">
        <p14:creationId xmlns:p14="http://schemas.microsoft.com/office/powerpoint/2010/main" val="69218090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icture containing chessman, table, person, indoor&#10;&#10;Description automatically generated">
            <a:extLst>
              <a:ext uri="{FF2B5EF4-FFF2-40B4-BE49-F238E27FC236}">
                <a16:creationId xmlns:a16="http://schemas.microsoft.com/office/drawing/2014/main" id="{81429443-F064-46A4-A07B-38F01C2347F3}"/>
              </a:ext>
            </a:extLst>
          </p:cNvPr>
          <p:cNvPicPr>
            <a:picLocks noChangeAspect="1"/>
          </p:cNvPicPr>
          <p:nvPr/>
        </p:nvPicPr>
        <p:blipFill rotWithShape="1">
          <a:blip r:embed="rId2">
            <a:extLst>
              <a:ext uri="{28A0092B-C50C-407E-A947-70E740481C1C}">
                <a14:useLocalDpi xmlns:a14="http://schemas.microsoft.com/office/drawing/2010/main" val="0"/>
              </a:ext>
            </a:extLst>
          </a:blip>
          <a:srcRect t="23391" r="9091"/>
          <a:stretch/>
        </p:blipFill>
        <p:spPr>
          <a:xfrm>
            <a:off x="20" y="10"/>
            <a:ext cx="12191980" cy="6857990"/>
          </a:xfrm>
          <a:prstGeom prst="rect">
            <a:avLst/>
          </a:prstGeom>
        </p:spPr>
      </p:pic>
      <p:sp>
        <p:nvSpPr>
          <p:cNvPr id="26" name="Freeform: Shape 25">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9EEABE0-C1C7-4C77-99CA-6E5D113C4E43}"/>
              </a:ext>
            </a:extLst>
          </p:cNvPr>
          <p:cNvSpPr>
            <a:spLocks noGrp="1"/>
          </p:cNvSpPr>
          <p:nvPr>
            <p:ph type="title"/>
          </p:nvPr>
        </p:nvSpPr>
        <p:spPr>
          <a:xfrm>
            <a:off x="520242" y="865244"/>
            <a:ext cx="4062643" cy="1043409"/>
          </a:xfrm>
        </p:spPr>
        <p:txBody>
          <a:bodyPr>
            <a:noAutofit/>
          </a:bodyPr>
          <a:lstStyle/>
          <a:p>
            <a:pPr algn="ctr"/>
            <a:r>
              <a:rPr lang="en-IE" b="1" dirty="0">
                <a:solidFill>
                  <a:schemeClr val="accent1"/>
                </a:solidFill>
              </a:rPr>
              <a:t>Power Activities (Schein,1978)</a:t>
            </a:r>
            <a:br>
              <a:rPr lang="en-IE" b="1" dirty="0">
                <a:solidFill>
                  <a:schemeClr val="accent1"/>
                </a:solidFill>
              </a:rPr>
            </a:br>
            <a:br>
              <a:rPr lang="en-IE" b="1" dirty="0">
                <a:solidFill>
                  <a:schemeClr val="accent1"/>
                </a:solidFill>
              </a:rPr>
            </a:br>
            <a:endParaRPr lang="en-IE" b="1" dirty="0">
              <a:solidFill>
                <a:schemeClr val="accent1"/>
              </a:solidFill>
            </a:endParaRPr>
          </a:p>
        </p:txBody>
      </p:sp>
      <p:sp>
        <p:nvSpPr>
          <p:cNvPr id="3" name="Content Placeholder 2">
            <a:extLst>
              <a:ext uri="{FF2B5EF4-FFF2-40B4-BE49-F238E27FC236}">
                <a16:creationId xmlns:a16="http://schemas.microsoft.com/office/drawing/2014/main" id="{1E75DAC3-F300-4345-96DF-CC6BE1165DFD}"/>
              </a:ext>
            </a:extLst>
          </p:cNvPr>
          <p:cNvSpPr>
            <a:spLocks noGrp="1"/>
          </p:cNvSpPr>
          <p:nvPr>
            <p:ph idx="1"/>
          </p:nvPr>
        </p:nvSpPr>
        <p:spPr>
          <a:xfrm>
            <a:off x="1" y="1570281"/>
            <a:ext cx="4582884" cy="3586257"/>
          </a:xfrm>
        </p:spPr>
        <p:txBody>
          <a:bodyPr anchor="t">
            <a:normAutofit/>
          </a:bodyPr>
          <a:lstStyle/>
          <a:p>
            <a:pPr>
              <a:lnSpc>
                <a:spcPct val="80000"/>
              </a:lnSpc>
            </a:pPr>
            <a:r>
              <a:rPr lang="en-IE" dirty="0">
                <a:solidFill>
                  <a:schemeClr val="accent1"/>
                </a:solidFill>
                <a:latin typeface="+mj-lt"/>
                <a:ea typeface="+mj-ea"/>
                <a:cs typeface="+mj-cs"/>
              </a:rPr>
              <a:t>Presenting a conservative image </a:t>
            </a:r>
          </a:p>
          <a:p>
            <a:pPr>
              <a:lnSpc>
                <a:spcPct val="80000"/>
              </a:lnSpc>
            </a:pPr>
            <a:r>
              <a:rPr lang="en-IE" dirty="0">
                <a:solidFill>
                  <a:schemeClr val="accent1"/>
                </a:solidFill>
                <a:latin typeface="+mj-lt"/>
                <a:ea typeface="+mj-ea"/>
                <a:cs typeface="+mj-cs"/>
              </a:rPr>
              <a:t>Strike while the iron is hot</a:t>
            </a:r>
          </a:p>
          <a:p>
            <a:pPr>
              <a:lnSpc>
                <a:spcPct val="80000"/>
              </a:lnSpc>
            </a:pPr>
            <a:r>
              <a:rPr lang="en-IE" dirty="0">
                <a:solidFill>
                  <a:schemeClr val="accent1"/>
                </a:solidFill>
                <a:latin typeface="+mj-lt"/>
                <a:ea typeface="+mj-ea"/>
                <a:cs typeface="+mj-cs"/>
              </a:rPr>
              <a:t>Instituting research</a:t>
            </a:r>
          </a:p>
          <a:p>
            <a:pPr>
              <a:lnSpc>
                <a:spcPct val="80000"/>
              </a:lnSpc>
            </a:pPr>
            <a:r>
              <a:rPr lang="en-IE" dirty="0">
                <a:solidFill>
                  <a:schemeClr val="accent1"/>
                </a:solidFill>
                <a:latin typeface="+mj-lt"/>
                <a:ea typeface="+mj-ea"/>
                <a:cs typeface="+mj-cs"/>
              </a:rPr>
              <a:t>Ends justifying the means?</a:t>
            </a:r>
          </a:p>
          <a:p>
            <a:endParaRPr lang="en-IE" sz="1800" dirty="0"/>
          </a:p>
        </p:txBody>
      </p:sp>
    </p:spTree>
    <p:extLst>
      <p:ext uri="{BB962C8B-B14F-4D97-AF65-F5344CB8AC3E}">
        <p14:creationId xmlns:p14="http://schemas.microsoft.com/office/powerpoint/2010/main" val="10017253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ext, whiteboard&#10;&#10;Description automatically generated">
            <a:extLst>
              <a:ext uri="{FF2B5EF4-FFF2-40B4-BE49-F238E27FC236}">
                <a16:creationId xmlns:a16="http://schemas.microsoft.com/office/drawing/2014/main" id="{AB6C0951-DE0B-4ECA-92DF-6390F21C1D0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1504" y="0"/>
            <a:ext cx="12191980" cy="6856718"/>
          </a:xfrm>
          <a:prstGeom prst="rect">
            <a:avLst/>
          </a:prstGeom>
        </p:spPr>
      </p:pic>
      <p:sp>
        <p:nvSpPr>
          <p:cNvPr id="8" name="TextBox 7">
            <a:extLst>
              <a:ext uri="{FF2B5EF4-FFF2-40B4-BE49-F238E27FC236}">
                <a16:creationId xmlns:a16="http://schemas.microsoft.com/office/drawing/2014/main" id="{6F01FE9E-E39A-4AF0-93DD-C042599C9629}"/>
              </a:ext>
            </a:extLst>
          </p:cNvPr>
          <p:cNvSpPr txBox="1"/>
          <p:nvPr/>
        </p:nvSpPr>
        <p:spPr>
          <a:xfrm>
            <a:off x="2228296" y="1052874"/>
            <a:ext cx="6400800" cy="646331"/>
          </a:xfrm>
          <a:prstGeom prst="rect">
            <a:avLst/>
          </a:prstGeom>
          <a:noFill/>
        </p:spPr>
        <p:txBody>
          <a:bodyPr wrap="square">
            <a:spAutoFit/>
          </a:bodyPr>
          <a:lstStyle/>
          <a:p>
            <a:r>
              <a:rPr lang="en-IE" dirty="0">
                <a:hlinkClick r:id="rId3"/>
              </a:rPr>
              <a:t>https://www.projectmanager.com/training/10-new-tips-managing</a:t>
            </a:r>
            <a:endParaRPr lang="en-IE" dirty="0"/>
          </a:p>
          <a:p>
            <a:endParaRPr lang="en-IE" dirty="0"/>
          </a:p>
        </p:txBody>
      </p:sp>
    </p:spTree>
    <p:extLst>
      <p:ext uri="{BB962C8B-B14F-4D97-AF65-F5344CB8AC3E}">
        <p14:creationId xmlns:p14="http://schemas.microsoft.com/office/powerpoint/2010/main" val="31450020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The end may justify the means as long as there is something that ...">
            <a:extLst>
              <a:ext uri="{FF2B5EF4-FFF2-40B4-BE49-F238E27FC236}">
                <a16:creationId xmlns:a16="http://schemas.microsoft.com/office/drawing/2014/main" id="{5A437E5E-F362-44AC-B283-0004A80A91C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643467" y="839047"/>
            <a:ext cx="10905066" cy="5179906"/>
          </a:xfrm>
          <a:prstGeom prst="rect">
            <a:avLst/>
          </a:prstGeom>
          <a:solidFill>
            <a:srgbClr val="FFFFFF"/>
          </a:solidFill>
        </p:spPr>
      </p:pic>
    </p:spTree>
    <p:extLst>
      <p:ext uri="{BB962C8B-B14F-4D97-AF65-F5344CB8AC3E}">
        <p14:creationId xmlns:p14="http://schemas.microsoft.com/office/powerpoint/2010/main" val="36379555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A846B-DFAE-41EA-BEF4-2D64182956C9}"/>
              </a:ext>
            </a:extLst>
          </p:cNvPr>
          <p:cNvSpPr>
            <a:spLocks noGrp="1"/>
          </p:cNvSpPr>
          <p:nvPr>
            <p:ph type="title"/>
          </p:nvPr>
        </p:nvSpPr>
        <p:spPr>
          <a:xfrm>
            <a:off x="935935" y="289719"/>
            <a:ext cx="4876800" cy="1325563"/>
          </a:xfrm>
        </p:spPr>
        <p:txBody>
          <a:bodyPr/>
          <a:lstStyle/>
          <a:p>
            <a:pPr algn="ctr"/>
            <a:r>
              <a:rPr lang="en-IE" b="1" dirty="0">
                <a:solidFill>
                  <a:schemeClr val="accent1"/>
                </a:solidFill>
              </a:rPr>
              <a:t>Greiner’s (1972) Growth Model</a:t>
            </a:r>
          </a:p>
        </p:txBody>
      </p:sp>
      <p:sp>
        <p:nvSpPr>
          <p:cNvPr id="3" name="Content Placeholder 2">
            <a:extLst>
              <a:ext uri="{FF2B5EF4-FFF2-40B4-BE49-F238E27FC236}">
                <a16:creationId xmlns:a16="http://schemas.microsoft.com/office/drawing/2014/main" id="{0FFE68BD-3793-46B3-8CFD-26210A66A686}"/>
              </a:ext>
            </a:extLst>
          </p:cNvPr>
          <p:cNvSpPr>
            <a:spLocks noGrp="1"/>
          </p:cNvSpPr>
          <p:nvPr>
            <p:ph idx="1"/>
          </p:nvPr>
        </p:nvSpPr>
        <p:spPr>
          <a:xfrm>
            <a:off x="0" y="1825624"/>
            <a:ext cx="6748670" cy="5032375"/>
          </a:xfrm>
        </p:spPr>
        <p:txBody>
          <a:bodyPr>
            <a:normAutofit/>
          </a:bodyPr>
          <a:lstStyle/>
          <a:p>
            <a:pPr>
              <a:lnSpc>
                <a:spcPct val="80000"/>
              </a:lnSpc>
            </a:pPr>
            <a:r>
              <a:rPr lang="en-GB" sz="2400" dirty="0">
                <a:solidFill>
                  <a:schemeClr val="accent1"/>
                </a:solidFill>
                <a:latin typeface="+mj-lt"/>
                <a:ea typeface="+mj-ea"/>
                <a:cs typeface="+mj-cs"/>
              </a:rPr>
              <a:t>As a business develops, each phase of growth is followed by a crisis:</a:t>
            </a:r>
          </a:p>
          <a:p>
            <a:pPr marL="685800" lvl="2">
              <a:lnSpc>
                <a:spcPct val="80000"/>
              </a:lnSpc>
              <a:spcBef>
                <a:spcPts val="1000"/>
              </a:spcBef>
            </a:pPr>
            <a:r>
              <a:rPr lang="en-GB" dirty="0">
                <a:solidFill>
                  <a:schemeClr val="accent1"/>
                </a:solidFill>
                <a:latin typeface="+mj-lt"/>
                <a:ea typeface="+mj-ea"/>
                <a:cs typeface="+mj-cs"/>
              </a:rPr>
              <a:t>Crisis of leadership follows creativity</a:t>
            </a:r>
          </a:p>
          <a:p>
            <a:pPr marL="685800" lvl="2">
              <a:lnSpc>
                <a:spcPct val="80000"/>
              </a:lnSpc>
              <a:spcBef>
                <a:spcPts val="1000"/>
              </a:spcBef>
            </a:pPr>
            <a:r>
              <a:rPr lang="en-GB" dirty="0">
                <a:solidFill>
                  <a:schemeClr val="accent1"/>
                </a:solidFill>
                <a:latin typeface="+mj-lt"/>
                <a:ea typeface="+mj-ea"/>
                <a:cs typeface="+mj-cs"/>
              </a:rPr>
              <a:t>Crisis of autonomy follows direction</a:t>
            </a:r>
          </a:p>
          <a:p>
            <a:pPr marL="685800" lvl="2">
              <a:lnSpc>
                <a:spcPct val="80000"/>
              </a:lnSpc>
              <a:spcBef>
                <a:spcPts val="1000"/>
              </a:spcBef>
            </a:pPr>
            <a:r>
              <a:rPr lang="en-GB" dirty="0">
                <a:solidFill>
                  <a:schemeClr val="accent1"/>
                </a:solidFill>
                <a:latin typeface="+mj-lt"/>
                <a:ea typeface="+mj-ea"/>
                <a:cs typeface="+mj-cs"/>
              </a:rPr>
              <a:t>Crisis of control follows delegation</a:t>
            </a:r>
          </a:p>
          <a:p>
            <a:pPr marL="685800" lvl="2">
              <a:lnSpc>
                <a:spcPct val="80000"/>
              </a:lnSpc>
              <a:spcBef>
                <a:spcPts val="1000"/>
              </a:spcBef>
            </a:pPr>
            <a:r>
              <a:rPr lang="en-GB" dirty="0">
                <a:solidFill>
                  <a:schemeClr val="accent1"/>
                </a:solidFill>
                <a:latin typeface="+mj-lt"/>
                <a:ea typeface="+mj-ea"/>
                <a:cs typeface="+mj-cs"/>
              </a:rPr>
              <a:t>Crisis of bureaucracy follows coordination</a:t>
            </a:r>
          </a:p>
          <a:p>
            <a:pPr>
              <a:lnSpc>
                <a:spcPct val="80000"/>
              </a:lnSpc>
            </a:pPr>
            <a:r>
              <a:rPr lang="en-GB" sz="2400" dirty="0">
                <a:solidFill>
                  <a:schemeClr val="accent1"/>
                </a:solidFill>
                <a:latin typeface="+mj-lt"/>
                <a:ea typeface="+mj-ea"/>
                <a:cs typeface="+mj-cs"/>
              </a:rPr>
              <a:t>Each phase requires a change in management style or else risks failure</a:t>
            </a:r>
          </a:p>
          <a:p>
            <a:pPr>
              <a:lnSpc>
                <a:spcPct val="80000"/>
              </a:lnSpc>
            </a:pPr>
            <a:r>
              <a:rPr lang="en-GB" sz="2400" dirty="0">
                <a:solidFill>
                  <a:schemeClr val="accent1"/>
                </a:solidFill>
                <a:latin typeface="+mj-lt"/>
                <a:ea typeface="+mj-ea"/>
                <a:cs typeface="+mj-cs"/>
              </a:rPr>
              <a:t>Greiner, Larry E. (1972) “Evolution and revolution as organizations grow”, Harvard Business Review pp. 37-46.</a:t>
            </a:r>
          </a:p>
          <a:p>
            <a:pPr>
              <a:lnSpc>
                <a:spcPct val="80000"/>
              </a:lnSpc>
            </a:pPr>
            <a:endParaRPr lang="en-IE" sz="2400" dirty="0">
              <a:solidFill>
                <a:schemeClr val="accent1"/>
              </a:solidFill>
              <a:latin typeface="+mj-lt"/>
              <a:ea typeface="+mj-ea"/>
              <a:cs typeface="+mj-cs"/>
            </a:endParaRPr>
          </a:p>
        </p:txBody>
      </p:sp>
      <p:pic>
        <p:nvPicPr>
          <p:cNvPr id="5" name="Picture 4" descr="Diagram&#10;&#10;Description automatically generated">
            <a:extLst>
              <a:ext uri="{FF2B5EF4-FFF2-40B4-BE49-F238E27FC236}">
                <a16:creationId xmlns:a16="http://schemas.microsoft.com/office/drawing/2014/main" id="{9F4B259E-9DE5-4B1E-BADA-0C6741232D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48450" y="952501"/>
            <a:ext cx="5543549" cy="5353050"/>
          </a:xfrm>
          <a:prstGeom prst="rect">
            <a:avLst/>
          </a:prstGeom>
        </p:spPr>
      </p:pic>
      <p:sp>
        <p:nvSpPr>
          <p:cNvPr id="7" name="TextBox 6">
            <a:extLst>
              <a:ext uri="{FF2B5EF4-FFF2-40B4-BE49-F238E27FC236}">
                <a16:creationId xmlns:a16="http://schemas.microsoft.com/office/drawing/2014/main" id="{AC9F05A8-C458-4701-BA5A-60065209C7E6}"/>
              </a:ext>
            </a:extLst>
          </p:cNvPr>
          <p:cNvSpPr txBox="1"/>
          <p:nvPr/>
        </p:nvSpPr>
        <p:spPr>
          <a:xfrm>
            <a:off x="6698560" y="6328976"/>
            <a:ext cx="5543549" cy="276999"/>
          </a:xfrm>
          <a:prstGeom prst="rect">
            <a:avLst/>
          </a:prstGeom>
          <a:noFill/>
        </p:spPr>
        <p:txBody>
          <a:bodyPr wrap="square">
            <a:spAutoFit/>
          </a:bodyPr>
          <a:lstStyle/>
          <a:p>
            <a:r>
              <a:rPr lang="en-GB" sz="1200" dirty="0">
                <a:solidFill>
                  <a:schemeClr val="accent1"/>
                </a:solidFill>
                <a:latin typeface="+mj-lt"/>
                <a:ea typeface="+mj-ea"/>
                <a:cs typeface="+mj-cs"/>
              </a:rPr>
              <a:t>Sources of growth and crises in a growth trajectory of a firm (based on Greiner, 1972)</a:t>
            </a:r>
            <a:endParaRPr lang="en-IE" sz="1200" dirty="0">
              <a:solidFill>
                <a:schemeClr val="accent1"/>
              </a:solidFill>
              <a:latin typeface="+mj-lt"/>
              <a:ea typeface="+mj-ea"/>
              <a:cs typeface="+mj-cs"/>
            </a:endParaRPr>
          </a:p>
        </p:txBody>
      </p:sp>
      <p:sp>
        <p:nvSpPr>
          <p:cNvPr id="9" name="TextBox 8">
            <a:extLst>
              <a:ext uri="{FF2B5EF4-FFF2-40B4-BE49-F238E27FC236}">
                <a16:creationId xmlns:a16="http://schemas.microsoft.com/office/drawing/2014/main" id="{3C0780A0-BAC9-47AD-AA84-E4B5CE3D7CA5}"/>
              </a:ext>
            </a:extLst>
          </p:cNvPr>
          <p:cNvSpPr txBox="1"/>
          <p:nvPr/>
        </p:nvSpPr>
        <p:spPr>
          <a:xfrm>
            <a:off x="6698560" y="6637628"/>
            <a:ext cx="6176962" cy="218521"/>
          </a:xfrm>
          <a:prstGeom prst="rect">
            <a:avLst/>
          </a:prstGeom>
          <a:noFill/>
        </p:spPr>
        <p:txBody>
          <a:bodyPr wrap="square">
            <a:spAutoFit/>
          </a:bodyPr>
          <a:lstStyle/>
          <a:p>
            <a:pPr marL="0" indent="0">
              <a:lnSpc>
                <a:spcPct val="80000"/>
              </a:lnSpc>
              <a:buNone/>
            </a:pPr>
            <a:r>
              <a:rPr lang="en-IE" sz="1000" dirty="0">
                <a:solidFill>
                  <a:schemeClr val="accent1"/>
                </a:solidFill>
                <a:latin typeface="+mj-lt"/>
                <a:ea typeface="+mj-ea"/>
                <a:cs typeface="+mj-cs"/>
                <a:hlinkClick r:id="rId3"/>
              </a:rPr>
              <a:t>https://researchleap.com/development-trajectory-innovation-based-environmental-technology-start/</a:t>
            </a:r>
            <a:endParaRPr lang="en-IE" sz="1000" dirty="0">
              <a:solidFill>
                <a:schemeClr val="accent1"/>
              </a:solidFill>
              <a:latin typeface="+mj-lt"/>
              <a:ea typeface="+mj-ea"/>
              <a:cs typeface="+mj-cs"/>
            </a:endParaRPr>
          </a:p>
        </p:txBody>
      </p:sp>
    </p:spTree>
    <p:extLst>
      <p:ext uri="{BB962C8B-B14F-4D97-AF65-F5344CB8AC3E}">
        <p14:creationId xmlns:p14="http://schemas.microsoft.com/office/powerpoint/2010/main" val="336993916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72E8C-424B-467F-B93E-2C2D7470088D}"/>
              </a:ext>
            </a:extLst>
          </p:cNvPr>
          <p:cNvSpPr>
            <a:spLocks noGrp="1"/>
          </p:cNvSpPr>
          <p:nvPr>
            <p:ph type="title"/>
          </p:nvPr>
        </p:nvSpPr>
        <p:spPr/>
        <p:txBody>
          <a:bodyPr/>
          <a:lstStyle/>
          <a:p>
            <a:pPr algn="ctr"/>
            <a:r>
              <a:rPr lang="en-IE" b="1" dirty="0">
                <a:solidFill>
                  <a:schemeClr val="accent1"/>
                </a:solidFill>
              </a:rPr>
              <a:t>Belbin’s Team Roles</a:t>
            </a:r>
          </a:p>
        </p:txBody>
      </p:sp>
      <p:graphicFrame>
        <p:nvGraphicFramePr>
          <p:cNvPr id="4" name="Content Placeholder 3">
            <a:extLst>
              <a:ext uri="{FF2B5EF4-FFF2-40B4-BE49-F238E27FC236}">
                <a16:creationId xmlns:a16="http://schemas.microsoft.com/office/drawing/2014/main" id="{37C5790C-02BD-43D8-B58A-3DB09F0E1531}"/>
              </a:ext>
            </a:extLst>
          </p:cNvPr>
          <p:cNvGraphicFramePr>
            <a:graphicFrameLocks noGrp="1"/>
          </p:cNvGraphicFramePr>
          <p:nvPr>
            <p:ph idx="1"/>
            <p:extLst>
              <p:ext uri="{D42A27DB-BD31-4B8C-83A1-F6EECF244321}">
                <p14:modId xmlns:p14="http://schemas.microsoft.com/office/powerpoint/2010/main" val="84993211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3BB7476E-E675-41D4-BC99-C350E93BE935}"/>
              </a:ext>
            </a:extLst>
          </p:cNvPr>
          <p:cNvSpPr txBox="1"/>
          <p:nvPr/>
        </p:nvSpPr>
        <p:spPr>
          <a:xfrm>
            <a:off x="3048740" y="5448215"/>
            <a:ext cx="6094520" cy="369332"/>
          </a:xfrm>
          <a:prstGeom prst="rect">
            <a:avLst/>
          </a:prstGeom>
          <a:noFill/>
        </p:spPr>
        <p:txBody>
          <a:bodyPr wrap="square">
            <a:spAutoFit/>
          </a:bodyPr>
          <a:lstStyle/>
          <a:p>
            <a:r>
              <a:rPr lang="en-GB" sz="1800" b="1" i="0" u="none" strike="noStrike" baseline="0" dirty="0">
                <a:ln w="3175">
                  <a:solidFill>
                    <a:schemeClr val="accent1">
                      <a:shade val="50000"/>
                    </a:schemeClr>
                  </a:solidFill>
                </a:ln>
                <a:latin typeface="CIDFont+F2"/>
              </a:rPr>
              <a:t>To be effective all nine roles must be </a:t>
            </a:r>
            <a:r>
              <a:rPr lang="en-IE" sz="1800" b="1" i="0" u="none" strike="noStrike" baseline="0" dirty="0">
                <a:ln w="3175">
                  <a:solidFill>
                    <a:schemeClr val="accent1">
                      <a:shade val="50000"/>
                    </a:schemeClr>
                  </a:solidFill>
                </a:ln>
                <a:latin typeface="CIDFont+F2"/>
              </a:rPr>
              <a:t>present within a team</a:t>
            </a:r>
            <a:endParaRPr lang="en-IE" b="1" dirty="0">
              <a:ln w="3175">
                <a:solidFill>
                  <a:schemeClr val="accent1">
                    <a:shade val="50000"/>
                  </a:schemeClr>
                </a:solidFill>
              </a:ln>
            </a:endParaRPr>
          </a:p>
        </p:txBody>
      </p:sp>
    </p:spTree>
    <p:extLst>
      <p:ext uri="{BB962C8B-B14F-4D97-AF65-F5344CB8AC3E}">
        <p14:creationId xmlns:p14="http://schemas.microsoft.com/office/powerpoint/2010/main" val="30989276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7E4A62-2C0A-4EBF-8A8D-94912488CCE1}"/>
              </a:ext>
            </a:extLst>
          </p:cNvPr>
          <p:cNvSpPr>
            <a:spLocks noGrp="1"/>
          </p:cNvSpPr>
          <p:nvPr>
            <p:ph type="title"/>
          </p:nvPr>
        </p:nvSpPr>
        <p:spPr>
          <a:xfrm>
            <a:off x="356161" y="454821"/>
            <a:ext cx="6002110" cy="1495425"/>
          </a:xfrm>
        </p:spPr>
        <p:txBody>
          <a:bodyPr>
            <a:normAutofit/>
          </a:bodyPr>
          <a:lstStyle/>
          <a:p>
            <a:pPr algn="ctr"/>
            <a:r>
              <a:rPr lang="en-IE" b="1" dirty="0">
                <a:solidFill>
                  <a:schemeClr val="accent1"/>
                </a:solidFill>
              </a:rPr>
              <a:t>Development of Management Theory</a:t>
            </a:r>
          </a:p>
        </p:txBody>
      </p:sp>
      <p:sp>
        <p:nvSpPr>
          <p:cNvPr id="3" name="Content Placeholder 2">
            <a:extLst>
              <a:ext uri="{FF2B5EF4-FFF2-40B4-BE49-F238E27FC236}">
                <a16:creationId xmlns:a16="http://schemas.microsoft.com/office/drawing/2014/main" id="{A764C35F-D739-4908-A6A8-F843E025CE5F}"/>
              </a:ext>
            </a:extLst>
          </p:cNvPr>
          <p:cNvSpPr>
            <a:spLocks noGrp="1"/>
          </p:cNvSpPr>
          <p:nvPr>
            <p:ph idx="1"/>
          </p:nvPr>
        </p:nvSpPr>
        <p:spPr>
          <a:xfrm>
            <a:off x="76788" y="2405067"/>
            <a:ext cx="6560856" cy="4452933"/>
          </a:xfrm>
        </p:spPr>
        <p:txBody>
          <a:bodyPr>
            <a:normAutofit/>
          </a:bodyPr>
          <a:lstStyle/>
          <a:p>
            <a:pPr marL="72000" lvl="1">
              <a:lnSpc>
                <a:spcPct val="100000"/>
              </a:lnSpc>
              <a:spcBef>
                <a:spcPts val="0"/>
              </a:spcBef>
            </a:pPr>
            <a:r>
              <a:rPr lang="en-GB" sz="2800" dirty="0">
                <a:solidFill>
                  <a:schemeClr val="accent1"/>
                </a:solidFill>
                <a:latin typeface="+mj-lt"/>
                <a:ea typeface="+mj-ea"/>
                <a:cs typeface="+mj-cs"/>
              </a:rPr>
              <a:t>Earliest contributors were practicing managers and social scientists</a:t>
            </a:r>
          </a:p>
          <a:p>
            <a:pPr marL="72000" lvl="1">
              <a:lnSpc>
                <a:spcPct val="100000"/>
              </a:lnSpc>
              <a:spcBef>
                <a:spcPts val="0"/>
              </a:spcBef>
            </a:pPr>
            <a:r>
              <a:rPr lang="en-IE" sz="2800" dirty="0">
                <a:solidFill>
                  <a:schemeClr val="accent1"/>
                </a:solidFill>
                <a:latin typeface="+mj-lt"/>
                <a:ea typeface="+mj-ea"/>
                <a:cs typeface="+mj-cs"/>
              </a:rPr>
              <a:t>Practicing Managers</a:t>
            </a:r>
          </a:p>
          <a:p>
            <a:pPr marL="529200" lvl="2">
              <a:lnSpc>
                <a:spcPct val="100000"/>
              </a:lnSpc>
              <a:spcBef>
                <a:spcPts val="0"/>
              </a:spcBef>
            </a:pPr>
            <a:r>
              <a:rPr lang="en-IE" sz="2400" dirty="0">
                <a:solidFill>
                  <a:schemeClr val="accent1"/>
                </a:solidFill>
                <a:latin typeface="+mj-lt"/>
                <a:ea typeface="+mj-ea"/>
                <a:cs typeface="+mj-cs"/>
              </a:rPr>
              <a:t>Taylor</a:t>
            </a:r>
          </a:p>
          <a:p>
            <a:pPr marL="529200" lvl="2">
              <a:lnSpc>
                <a:spcPct val="100000"/>
              </a:lnSpc>
              <a:spcBef>
                <a:spcPts val="0"/>
              </a:spcBef>
            </a:pPr>
            <a:r>
              <a:rPr lang="en-IE" sz="2400" dirty="0">
                <a:solidFill>
                  <a:schemeClr val="accent1"/>
                </a:solidFill>
                <a:latin typeface="+mj-lt"/>
                <a:ea typeface="+mj-ea"/>
                <a:cs typeface="+mj-cs"/>
              </a:rPr>
              <a:t>Fayol</a:t>
            </a:r>
          </a:p>
          <a:p>
            <a:pPr marL="72000" lvl="1">
              <a:lnSpc>
                <a:spcPct val="100000"/>
              </a:lnSpc>
              <a:spcBef>
                <a:spcPts val="0"/>
              </a:spcBef>
            </a:pPr>
            <a:r>
              <a:rPr lang="en-IE" sz="2800" dirty="0">
                <a:solidFill>
                  <a:schemeClr val="accent1"/>
                </a:solidFill>
                <a:latin typeface="+mj-lt"/>
                <a:ea typeface="+mj-ea"/>
                <a:cs typeface="+mj-cs"/>
              </a:rPr>
              <a:t>Social Scientists </a:t>
            </a:r>
          </a:p>
          <a:p>
            <a:pPr marL="529200" lvl="2">
              <a:lnSpc>
                <a:spcPct val="100000"/>
              </a:lnSpc>
              <a:spcBef>
                <a:spcPts val="0"/>
              </a:spcBef>
            </a:pPr>
            <a:r>
              <a:rPr lang="en-IE" sz="2400" dirty="0">
                <a:solidFill>
                  <a:schemeClr val="accent1"/>
                </a:solidFill>
                <a:latin typeface="+mj-lt"/>
                <a:ea typeface="+mj-ea"/>
                <a:cs typeface="+mj-cs"/>
              </a:rPr>
              <a:t>Mayo</a:t>
            </a:r>
          </a:p>
          <a:p>
            <a:pPr marL="529200" lvl="2">
              <a:lnSpc>
                <a:spcPct val="100000"/>
              </a:lnSpc>
              <a:spcBef>
                <a:spcPts val="0"/>
              </a:spcBef>
            </a:pPr>
            <a:r>
              <a:rPr lang="en-IE" sz="2400" dirty="0">
                <a:solidFill>
                  <a:schemeClr val="accent1"/>
                </a:solidFill>
                <a:latin typeface="+mj-lt"/>
                <a:ea typeface="+mj-ea"/>
                <a:cs typeface="+mj-cs"/>
              </a:rPr>
              <a:t>McGregor</a:t>
            </a:r>
          </a:p>
          <a:p>
            <a:endParaRPr lang="en-IE" sz="2000" dirty="0"/>
          </a:p>
        </p:txBody>
      </p:sp>
      <p:pic>
        <p:nvPicPr>
          <p:cNvPr id="4" name="Picture 3" descr="A picture containing text, person&#10;&#10;Description automatically generated">
            <a:extLst>
              <a:ext uri="{FF2B5EF4-FFF2-40B4-BE49-F238E27FC236}">
                <a16:creationId xmlns:a16="http://schemas.microsoft.com/office/drawing/2014/main" id="{CAAE1230-890F-4493-9B6C-E6561E864C2A}"/>
              </a:ext>
            </a:extLst>
          </p:cNvPr>
          <p:cNvPicPr>
            <a:picLocks noChangeAspect="1"/>
          </p:cNvPicPr>
          <p:nvPr/>
        </p:nvPicPr>
        <p:blipFill rotWithShape="1">
          <a:blip r:embed="rId2">
            <a:extLst>
              <a:ext uri="{28A0092B-C50C-407E-A947-70E740481C1C}">
                <a14:useLocalDpi xmlns:a14="http://schemas.microsoft.com/office/drawing/2010/main" val="0"/>
              </a:ext>
            </a:extLst>
          </a:blip>
          <a:srcRect r="-1" b="8423"/>
          <a:stretch/>
        </p:blipFill>
        <p:spPr>
          <a:xfrm>
            <a:off x="6637643" y="10"/>
            <a:ext cx="5554357" cy="6857990"/>
          </a:xfrm>
          <a:prstGeom prst="rect">
            <a:avLst/>
          </a:prstGeom>
          <a:effectLst/>
        </p:spPr>
      </p:pic>
    </p:spTree>
    <p:extLst>
      <p:ext uri="{BB962C8B-B14F-4D97-AF65-F5344CB8AC3E}">
        <p14:creationId xmlns:p14="http://schemas.microsoft.com/office/powerpoint/2010/main" val="4827030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93CD3-E8A4-41F6-A686-0FA1E65ABB1F}"/>
              </a:ext>
            </a:extLst>
          </p:cNvPr>
          <p:cNvSpPr>
            <a:spLocks noGrp="1"/>
          </p:cNvSpPr>
          <p:nvPr>
            <p:ph type="title"/>
          </p:nvPr>
        </p:nvSpPr>
        <p:spPr>
          <a:xfrm>
            <a:off x="838200" y="0"/>
            <a:ext cx="10515600" cy="1325563"/>
          </a:xfrm>
        </p:spPr>
        <p:txBody>
          <a:bodyPr/>
          <a:lstStyle/>
          <a:p>
            <a:pPr algn="ctr"/>
            <a:r>
              <a:rPr lang="en-IE" b="1" dirty="0">
                <a:solidFill>
                  <a:schemeClr val="accent1"/>
                </a:solidFill>
              </a:rPr>
              <a:t>Large Organisation Stakeholders</a:t>
            </a:r>
          </a:p>
        </p:txBody>
      </p:sp>
      <p:graphicFrame>
        <p:nvGraphicFramePr>
          <p:cNvPr id="5" name="Content Placeholder 4">
            <a:extLst>
              <a:ext uri="{FF2B5EF4-FFF2-40B4-BE49-F238E27FC236}">
                <a16:creationId xmlns:a16="http://schemas.microsoft.com/office/drawing/2014/main" id="{A6CDD8C0-6507-4DDC-B722-BB2A78B046BD}"/>
              </a:ext>
            </a:extLst>
          </p:cNvPr>
          <p:cNvGraphicFramePr>
            <a:graphicFrameLocks noGrp="1"/>
          </p:cNvGraphicFramePr>
          <p:nvPr>
            <p:ph idx="1"/>
            <p:extLst>
              <p:ext uri="{D42A27DB-BD31-4B8C-83A1-F6EECF244321}">
                <p14:modId xmlns:p14="http://schemas.microsoft.com/office/powerpoint/2010/main" val="4041233807"/>
              </p:ext>
            </p:extLst>
          </p:nvPr>
        </p:nvGraphicFramePr>
        <p:xfrm>
          <a:off x="175704" y="994299"/>
          <a:ext cx="12016296" cy="58637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0CFD2CCC-42F1-44CB-9717-227AFD38A773}"/>
              </a:ext>
            </a:extLst>
          </p:cNvPr>
          <p:cNvSpPr txBox="1"/>
          <p:nvPr/>
        </p:nvSpPr>
        <p:spPr>
          <a:xfrm>
            <a:off x="6669348" y="6519446"/>
            <a:ext cx="5638061" cy="338554"/>
          </a:xfrm>
          <a:prstGeom prst="rect">
            <a:avLst/>
          </a:prstGeom>
          <a:noFill/>
        </p:spPr>
        <p:txBody>
          <a:bodyPr wrap="square">
            <a:spAutoFit/>
          </a:bodyPr>
          <a:lstStyle/>
          <a:p>
            <a:r>
              <a:rPr lang="en-GB" sz="800" b="0" i="0" dirty="0">
                <a:solidFill>
                  <a:schemeClr val="accent1"/>
                </a:solidFill>
                <a:effectLst/>
                <a:latin typeface="Roboto" panose="02000000000000000000" pitchFamily="2" charset="0"/>
              </a:rPr>
              <a:t>Adapted from R. E. Freeman, Strategic Management: A Stakeholder Approach , Pitman, 1984. Copyright 1984 by R. Edward Freeman. Johnson, Whittington and Scholes , Exploring Strategy, 9</a:t>
            </a:r>
            <a:r>
              <a:rPr lang="en-GB" sz="800" b="0" i="0" baseline="30000" dirty="0">
                <a:solidFill>
                  <a:schemeClr val="accent1"/>
                </a:solidFill>
                <a:effectLst/>
                <a:latin typeface="Roboto" panose="02000000000000000000" pitchFamily="2" charset="0"/>
              </a:rPr>
              <a:t>th</a:t>
            </a:r>
            <a:r>
              <a:rPr lang="en-GB" sz="800" b="0" i="0" dirty="0">
                <a:solidFill>
                  <a:schemeClr val="accent1"/>
                </a:solidFill>
                <a:effectLst/>
                <a:latin typeface="Roboto" panose="02000000000000000000" pitchFamily="2" charset="0"/>
              </a:rPr>
              <a:t> Edition, © Pearson Education Limited 2011</a:t>
            </a:r>
            <a:endParaRPr lang="en-IE" sz="800" dirty="0">
              <a:solidFill>
                <a:schemeClr val="accent1"/>
              </a:solidFill>
            </a:endParaRPr>
          </a:p>
        </p:txBody>
      </p:sp>
    </p:spTree>
    <p:extLst>
      <p:ext uri="{BB962C8B-B14F-4D97-AF65-F5344CB8AC3E}">
        <p14:creationId xmlns:p14="http://schemas.microsoft.com/office/powerpoint/2010/main" val="29678168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B669F-4931-4A0E-BAC8-5D72157EA7E0}"/>
              </a:ext>
            </a:extLst>
          </p:cNvPr>
          <p:cNvSpPr>
            <a:spLocks noGrp="1"/>
          </p:cNvSpPr>
          <p:nvPr>
            <p:ph type="title"/>
          </p:nvPr>
        </p:nvSpPr>
        <p:spPr>
          <a:xfrm>
            <a:off x="632897" y="351994"/>
            <a:ext cx="5708126" cy="1311008"/>
          </a:xfrm>
        </p:spPr>
        <p:txBody>
          <a:bodyPr/>
          <a:lstStyle/>
          <a:p>
            <a:pPr algn="ctr"/>
            <a:r>
              <a:rPr lang="en-IE" b="1" dirty="0">
                <a:solidFill>
                  <a:schemeClr val="accent1"/>
                </a:solidFill>
              </a:rPr>
              <a:t>Stakeholders</a:t>
            </a:r>
            <a:br>
              <a:rPr lang="en-IE" b="1" dirty="0">
                <a:solidFill>
                  <a:schemeClr val="accent1"/>
                </a:solidFill>
              </a:rPr>
            </a:br>
            <a:r>
              <a:rPr lang="en-IE" b="1" dirty="0">
                <a:solidFill>
                  <a:schemeClr val="accent1"/>
                </a:solidFill>
              </a:rPr>
              <a:t>Conflicts of Expectations</a:t>
            </a:r>
          </a:p>
        </p:txBody>
      </p:sp>
      <p:sp>
        <p:nvSpPr>
          <p:cNvPr id="3" name="Content Placeholder 2">
            <a:extLst>
              <a:ext uri="{FF2B5EF4-FFF2-40B4-BE49-F238E27FC236}">
                <a16:creationId xmlns:a16="http://schemas.microsoft.com/office/drawing/2014/main" id="{1712C75E-D9AE-40EA-8FBA-BBCEC6CDF727}"/>
              </a:ext>
            </a:extLst>
          </p:cNvPr>
          <p:cNvSpPr>
            <a:spLocks noGrp="1"/>
          </p:cNvSpPr>
          <p:nvPr>
            <p:ph idx="1"/>
          </p:nvPr>
        </p:nvSpPr>
        <p:spPr>
          <a:xfrm>
            <a:off x="150920" y="1880880"/>
            <a:ext cx="7013360" cy="4977120"/>
          </a:xfrm>
        </p:spPr>
        <p:txBody>
          <a:bodyPr>
            <a:normAutofit fontScale="77500" lnSpcReduction="20000"/>
          </a:bodyPr>
          <a:lstStyle/>
          <a:p>
            <a:pPr>
              <a:lnSpc>
                <a:spcPct val="100000"/>
              </a:lnSpc>
            </a:pPr>
            <a:r>
              <a:rPr lang="en-IE" sz="2200" dirty="0">
                <a:solidFill>
                  <a:schemeClr val="accent1"/>
                </a:solidFill>
                <a:latin typeface="+mj-lt"/>
                <a:ea typeface="+mj-ea"/>
                <a:cs typeface="+mj-cs"/>
              </a:rPr>
              <a:t>In order to grow short-term profitability, cash flow and pay levels may need to be sacrificed</a:t>
            </a:r>
          </a:p>
          <a:p>
            <a:pPr>
              <a:lnSpc>
                <a:spcPct val="100000"/>
              </a:lnSpc>
            </a:pPr>
            <a:r>
              <a:rPr lang="en-IE" sz="2200" dirty="0">
                <a:solidFill>
                  <a:schemeClr val="accent1"/>
                </a:solidFill>
                <a:latin typeface="+mj-lt"/>
                <a:ea typeface="+mj-ea"/>
                <a:cs typeface="+mj-cs"/>
              </a:rPr>
              <a:t>Short-termism may suit managerial career aspirations but preclude investment in long-term projects</a:t>
            </a:r>
          </a:p>
          <a:p>
            <a:pPr>
              <a:lnSpc>
                <a:spcPct val="100000"/>
              </a:lnSpc>
            </a:pPr>
            <a:r>
              <a:rPr lang="en-IE" sz="2200" dirty="0">
                <a:solidFill>
                  <a:schemeClr val="accent1"/>
                </a:solidFill>
                <a:latin typeface="+mj-lt"/>
                <a:ea typeface="+mj-ea"/>
                <a:cs typeface="+mj-cs"/>
              </a:rPr>
              <a:t>When family businesses grow, the owners may lose control if they need to appoint professional managers</a:t>
            </a:r>
          </a:p>
          <a:p>
            <a:pPr>
              <a:lnSpc>
                <a:spcPct val="100000"/>
              </a:lnSpc>
            </a:pPr>
            <a:r>
              <a:rPr lang="en-IE" sz="2200" dirty="0">
                <a:solidFill>
                  <a:schemeClr val="accent1"/>
                </a:solidFill>
                <a:latin typeface="+mj-lt"/>
                <a:ea typeface="+mj-ea"/>
                <a:cs typeface="+mj-cs"/>
              </a:rPr>
              <a:t>New developments may require additional funding through share issue or loans, in either case, financial independence may be sacrificed</a:t>
            </a:r>
          </a:p>
          <a:p>
            <a:pPr>
              <a:lnSpc>
                <a:spcPct val="100000"/>
              </a:lnSpc>
            </a:pPr>
            <a:r>
              <a:rPr lang="en-IE" sz="2200" dirty="0">
                <a:solidFill>
                  <a:schemeClr val="accent1"/>
                </a:solidFill>
                <a:latin typeface="+mj-lt"/>
                <a:ea typeface="+mj-ea"/>
                <a:cs typeface="+mj-cs"/>
              </a:rPr>
              <a:t>Public ownerships of shares will require more openness and accountability from the management</a:t>
            </a:r>
          </a:p>
          <a:p>
            <a:pPr>
              <a:lnSpc>
                <a:spcPct val="100000"/>
              </a:lnSpc>
            </a:pPr>
            <a:r>
              <a:rPr lang="en-IE" sz="2200" dirty="0">
                <a:solidFill>
                  <a:schemeClr val="accent1"/>
                </a:solidFill>
                <a:latin typeface="+mj-lt"/>
                <a:ea typeface="+mj-ea"/>
                <a:cs typeface="+mj-cs"/>
              </a:rPr>
              <a:t>Cost efficiently through capital investment can mean job losses</a:t>
            </a:r>
          </a:p>
          <a:p>
            <a:pPr>
              <a:lnSpc>
                <a:spcPct val="100000"/>
              </a:lnSpc>
            </a:pPr>
            <a:r>
              <a:rPr lang="en-IE" sz="2200" dirty="0">
                <a:solidFill>
                  <a:schemeClr val="accent1"/>
                </a:solidFill>
                <a:latin typeface="+mj-lt"/>
                <a:ea typeface="+mj-ea"/>
                <a:cs typeface="+mj-cs"/>
              </a:rPr>
              <a:t>Extending into mass markets may require a reduction in quality standards</a:t>
            </a:r>
          </a:p>
          <a:p>
            <a:pPr>
              <a:lnSpc>
                <a:spcPct val="100000"/>
              </a:lnSpc>
            </a:pPr>
            <a:r>
              <a:rPr lang="en-IE" sz="2200" dirty="0">
                <a:solidFill>
                  <a:schemeClr val="accent1"/>
                </a:solidFill>
                <a:latin typeface="+mj-lt"/>
                <a:ea typeface="+mj-ea"/>
                <a:cs typeface="+mj-cs"/>
              </a:rPr>
              <a:t>In public services, a common conflict is between mass provision and specialist services (e.g. preventative dentistry or heart transplants)</a:t>
            </a:r>
          </a:p>
          <a:p>
            <a:pPr>
              <a:lnSpc>
                <a:spcPct val="100000"/>
              </a:lnSpc>
            </a:pPr>
            <a:r>
              <a:rPr lang="en-IE" sz="2200" dirty="0">
                <a:solidFill>
                  <a:schemeClr val="accent1"/>
                </a:solidFill>
                <a:latin typeface="+mj-lt"/>
                <a:ea typeface="+mj-ea"/>
                <a:cs typeface="+mj-cs"/>
              </a:rPr>
              <a:t>In large multinationals organisations, conflict can result because of a division’s responsibilities to the company and also to its host country</a:t>
            </a:r>
          </a:p>
        </p:txBody>
      </p:sp>
      <p:sp>
        <p:nvSpPr>
          <p:cNvPr id="8" name="TextBox 7">
            <a:extLst>
              <a:ext uri="{FF2B5EF4-FFF2-40B4-BE49-F238E27FC236}">
                <a16:creationId xmlns:a16="http://schemas.microsoft.com/office/drawing/2014/main" id="{1054F043-66B8-4684-A3C9-28D0A05BE737}"/>
              </a:ext>
            </a:extLst>
          </p:cNvPr>
          <p:cNvSpPr txBox="1"/>
          <p:nvPr/>
        </p:nvSpPr>
        <p:spPr>
          <a:xfrm>
            <a:off x="6639068" y="5566324"/>
            <a:ext cx="3735002" cy="954107"/>
          </a:xfrm>
          <a:prstGeom prst="rect">
            <a:avLst/>
          </a:prstGeom>
          <a:noFill/>
        </p:spPr>
        <p:txBody>
          <a:bodyPr wrap="square">
            <a:spAutoFit/>
          </a:bodyPr>
          <a:lstStyle/>
          <a:p>
            <a:pPr algn="l"/>
            <a:r>
              <a:rPr lang="en-GB" sz="1400" b="0" i="0" dirty="0">
                <a:solidFill>
                  <a:schemeClr val="bg1"/>
                </a:solidFill>
                <a:effectLst/>
                <a:latin typeface="Merriweather"/>
              </a:rPr>
              <a:t>“A mathematical formula for happiness: Reality divided by Expectations. There were two ways to be happy: improve your reality or lower your </a:t>
            </a:r>
            <a:r>
              <a:rPr lang="en-GB" sz="1400" dirty="0">
                <a:solidFill>
                  <a:schemeClr val="bg1"/>
                </a:solidFill>
                <a:latin typeface="Merriweather"/>
              </a:rPr>
              <a:t>expectations.”</a:t>
            </a:r>
            <a:r>
              <a:rPr lang="en-IE" sz="1400" dirty="0">
                <a:solidFill>
                  <a:schemeClr val="bg1"/>
                </a:solidFill>
                <a:latin typeface="Merriweather"/>
              </a:rPr>
              <a:t> Jodi Picoult, </a:t>
            </a:r>
            <a:r>
              <a:rPr lang="en-IE" sz="1400" dirty="0">
                <a:solidFill>
                  <a:schemeClr val="bg1"/>
                </a:solidFill>
                <a:latin typeface="Merriweather"/>
                <a:hlinkClick r:id="rId2">
                  <a:extLst>
                    <a:ext uri="{A12FA001-AC4F-418D-AE19-62706E023703}">
                      <ahyp:hlinkClr xmlns:ahyp="http://schemas.microsoft.com/office/drawing/2018/hyperlinkcolor" val="tx"/>
                    </a:ext>
                  </a:extLst>
                </a:hlinkClick>
              </a:rPr>
              <a:t>Nineteen Minutes</a:t>
            </a:r>
            <a:endParaRPr lang="en-GB" sz="1400" dirty="0">
              <a:solidFill>
                <a:schemeClr val="bg1"/>
              </a:solidFill>
              <a:latin typeface="Merriweather"/>
            </a:endParaRPr>
          </a:p>
        </p:txBody>
      </p:sp>
      <p:pic>
        <p:nvPicPr>
          <p:cNvPr id="16" name="Picture 15" descr="A person with curly hair&#10;&#10;Description automatically generated with low confidence">
            <a:extLst>
              <a:ext uri="{FF2B5EF4-FFF2-40B4-BE49-F238E27FC236}">
                <a16:creationId xmlns:a16="http://schemas.microsoft.com/office/drawing/2014/main" id="{F78BE024-10EA-4DFB-9BA8-FE3AB2500C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5135" y="0"/>
            <a:ext cx="4826865" cy="6858000"/>
          </a:xfrm>
          <a:prstGeom prst="rect">
            <a:avLst/>
          </a:prstGeom>
        </p:spPr>
      </p:pic>
      <p:sp>
        <p:nvSpPr>
          <p:cNvPr id="20" name="TextBox 19">
            <a:extLst>
              <a:ext uri="{FF2B5EF4-FFF2-40B4-BE49-F238E27FC236}">
                <a16:creationId xmlns:a16="http://schemas.microsoft.com/office/drawing/2014/main" id="{397029D9-8310-4736-870C-AF4F9EA68F9D}"/>
              </a:ext>
            </a:extLst>
          </p:cNvPr>
          <p:cNvSpPr txBox="1"/>
          <p:nvPr/>
        </p:nvSpPr>
        <p:spPr>
          <a:xfrm>
            <a:off x="7365134" y="5566324"/>
            <a:ext cx="4826866" cy="1200329"/>
          </a:xfrm>
          <a:prstGeom prst="rect">
            <a:avLst/>
          </a:prstGeom>
          <a:noFill/>
        </p:spPr>
        <p:txBody>
          <a:bodyPr wrap="square">
            <a:spAutoFit/>
          </a:bodyPr>
          <a:lstStyle/>
          <a:p>
            <a:pPr algn="ctr"/>
            <a:r>
              <a:rPr lang="en-GB" b="0" i="0" dirty="0">
                <a:solidFill>
                  <a:schemeClr val="bg1"/>
                </a:solidFill>
                <a:effectLst/>
                <a:latin typeface="Merriweather"/>
              </a:rPr>
              <a:t>“There are two ways to be happy: improve your reality, or lower your expectations.”</a:t>
            </a:r>
          </a:p>
          <a:p>
            <a:endParaRPr lang="en-GB" dirty="0">
              <a:solidFill>
                <a:schemeClr val="bg1"/>
              </a:solidFill>
              <a:latin typeface="Merriweather"/>
            </a:endParaRPr>
          </a:p>
          <a:p>
            <a:pPr algn="ctr"/>
            <a:r>
              <a:rPr lang="en-GB" dirty="0">
                <a:solidFill>
                  <a:schemeClr val="bg1"/>
                </a:solidFill>
                <a:latin typeface="Merriweather"/>
              </a:rPr>
              <a:t>Jodi Picoult, Nineteen Minutes</a:t>
            </a:r>
            <a:endParaRPr lang="en-IE" dirty="0">
              <a:solidFill>
                <a:schemeClr val="bg1"/>
              </a:solidFill>
              <a:latin typeface="Merriweather"/>
            </a:endParaRPr>
          </a:p>
        </p:txBody>
      </p:sp>
    </p:spTree>
    <p:extLst>
      <p:ext uri="{BB962C8B-B14F-4D97-AF65-F5344CB8AC3E}">
        <p14:creationId xmlns:p14="http://schemas.microsoft.com/office/powerpoint/2010/main" val="191725200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descr="Diagram&#10;&#10;Description automatically generated">
            <a:extLst>
              <a:ext uri="{FF2B5EF4-FFF2-40B4-BE49-F238E27FC236}">
                <a16:creationId xmlns:a16="http://schemas.microsoft.com/office/drawing/2014/main" id="{B114979A-C3A5-4724-A568-A000AF13DFFF}"/>
              </a:ext>
            </a:extLst>
          </p:cNvPr>
          <p:cNvPicPr>
            <a:picLocks noChangeAspect="1"/>
          </p:cNvPicPr>
          <p:nvPr/>
        </p:nvPicPr>
        <p:blipFill rotWithShape="1">
          <a:blip r:embed="rId2">
            <a:extLst>
              <a:ext uri="{28A0092B-C50C-407E-A947-70E740481C1C}">
                <a14:useLocalDpi xmlns:a14="http://schemas.microsoft.com/office/drawing/2010/main" val="0"/>
              </a:ext>
            </a:extLst>
          </a:blip>
          <a:srcRect t="9091" r="17172"/>
          <a:stretch/>
        </p:blipFill>
        <p:spPr>
          <a:xfrm>
            <a:off x="20" y="10"/>
            <a:ext cx="12191980" cy="6857990"/>
          </a:xfrm>
          <a:prstGeom prst="rect">
            <a:avLst/>
          </a:prstGeom>
        </p:spPr>
      </p:pic>
      <p:sp>
        <p:nvSpPr>
          <p:cNvPr id="16" name="Freeform: Shape 15">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B7F781B-D9EB-4AE4-AF0D-D8F67DB7CCAF}"/>
              </a:ext>
            </a:extLst>
          </p:cNvPr>
          <p:cNvSpPr>
            <a:spLocks noGrp="1"/>
          </p:cNvSpPr>
          <p:nvPr>
            <p:ph type="title"/>
          </p:nvPr>
        </p:nvSpPr>
        <p:spPr>
          <a:xfrm>
            <a:off x="114644" y="490064"/>
            <a:ext cx="4909350" cy="1043409"/>
          </a:xfrm>
        </p:spPr>
        <p:txBody>
          <a:bodyPr>
            <a:noAutofit/>
          </a:bodyPr>
          <a:lstStyle/>
          <a:p>
            <a:pPr algn="ctr"/>
            <a:r>
              <a:rPr lang="en-GB" b="1" dirty="0">
                <a:solidFill>
                  <a:schemeClr val="accent1"/>
                </a:solidFill>
              </a:rPr>
              <a:t>Stakeholder Mapping</a:t>
            </a:r>
            <a:endParaRPr lang="en-IE" b="1" dirty="0">
              <a:solidFill>
                <a:schemeClr val="accent1"/>
              </a:solidFill>
            </a:endParaRPr>
          </a:p>
        </p:txBody>
      </p:sp>
      <p:sp>
        <p:nvSpPr>
          <p:cNvPr id="3" name="Content Placeholder 2">
            <a:extLst>
              <a:ext uri="{FF2B5EF4-FFF2-40B4-BE49-F238E27FC236}">
                <a16:creationId xmlns:a16="http://schemas.microsoft.com/office/drawing/2014/main" id="{EB081138-29F8-46D4-B298-9BA7F4B9F7DE}"/>
              </a:ext>
            </a:extLst>
          </p:cNvPr>
          <p:cNvSpPr>
            <a:spLocks noGrp="1"/>
          </p:cNvSpPr>
          <p:nvPr>
            <p:ph idx="1"/>
          </p:nvPr>
        </p:nvSpPr>
        <p:spPr>
          <a:xfrm>
            <a:off x="-2333" y="1774372"/>
            <a:ext cx="4909350" cy="3383554"/>
          </a:xfrm>
        </p:spPr>
        <p:txBody>
          <a:bodyPr anchor="t">
            <a:normAutofit/>
          </a:bodyPr>
          <a:lstStyle/>
          <a:p>
            <a:pPr>
              <a:lnSpc>
                <a:spcPct val="80000"/>
              </a:lnSpc>
            </a:pPr>
            <a:r>
              <a:rPr lang="en-GB" dirty="0">
                <a:solidFill>
                  <a:schemeClr val="accent1"/>
                </a:solidFill>
                <a:latin typeface="+mj-lt"/>
                <a:ea typeface="+mj-ea"/>
                <a:cs typeface="+mj-cs"/>
              </a:rPr>
              <a:t>Stakeholder mapping identifies stakeholder expectations and power and helps in understanding political priorities</a:t>
            </a:r>
            <a:endParaRPr lang="en-IE" dirty="0">
              <a:solidFill>
                <a:schemeClr val="accent1"/>
              </a:solidFill>
              <a:latin typeface="+mj-lt"/>
              <a:ea typeface="+mj-ea"/>
              <a:cs typeface="+mj-cs"/>
            </a:endParaRPr>
          </a:p>
        </p:txBody>
      </p:sp>
    </p:spTree>
    <p:extLst>
      <p:ext uri="{BB962C8B-B14F-4D97-AF65-F5344CB8AC3E}">
        <p14:creationId xmlns:p14="http://schemas.microsoft.com/office/powerpoint/2010/main" val="403950857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14C75-798C-44B9-839C-9BDE4787E443}"/>
              </a:ext>
            </a:extLst>
          </p:cNvPr>
          <p:cNvSpPr>
            <a:spLocks noGrp="1"/>
          </p:cNvSpPr>
          <p:nvPr>
            <p:ph type="title"/>
          </p:nvPr>
        </p:nvSpPr>
        <p:spPr>
          <a:xfrm>
            <a:off x="838200" y="364611"/>
            <a:ext cx="10515600" cy="1325563"/>
          </a:xfrm>
        </p:spPr>
        <p:txBody>
          <a:bodyPr/>
          <a:lstStyle/>
          <a:p>
            <a:pPr algn="ctr"/>
            <a:r>
              <a:rPr lang="en-IE" b="1" dirty="0">
                <a:solidFill>
                  <a:schemeClr val="accent1"/>
                </a:solidFill>
              </a:rPr>
              <a:t>Stakeholder Mapping</a:t>
            </a:r>
            <a:br>
              <a:rPr lang="en-IE" b="1" dirty="0">
                <a:solidFill>
                  <a:schemeClr val="accent1"/>
                </a:solidFill>
              </a:rPr>
            </a:br>
            <a:r>
              <a:rPr lang="en-IE" b="1" dirty="0">
                <a:solidFill>
                  <a:schemeClr val="accent1"/>
                </a:solidFill>
              </a:rPr>
              <a:t>Power/Interest Matrix</a:t>
            </a:r>
          </a:p>
        </p:txBody>
      </p:sp>
      <p:graphicFrame>
        <p:nvGraphicFramePr>
          <p:cNvPr id="7" name="Table 7">
            <a:extLst>
              <a:ext uri="{FF2B5EF4-FFF2-40B4-BE49-F238E27FC236}">
                <a16:creationId xmlns:a16="http://schemas.microsoft.com/office/drawing/2014/main" id="{F9FDF832-CDF3-4AE7-92F6-63F6637F4FB7}"/>
              </a:ext>
            </a:extLst>
          </p:cNvPr>
          <p:cNvGraphicFramePr>
            <a:graphicFrameLocks noGrp="1"/>
          </p:cNvGraphicFramePr>
          <p:nvPr>
            <p:ph idx="1"/>
            <p:extLst>
              <p:ext uri="{D42A27DB-BD31-4B8C-83A1-F6EECF244321}">
                <p14:modId xmlns:p14="http://schemas.microsoft.com/office/powerpoint/2010/main" val="1167015849"/>
              </p:ext>
            </p:extLst>
          </p:nvPr>
        </p:nvGraphicFramePr>
        <p:xfrm>
          <a:off x="3114674" y="2543175"/>
          <a:ext cx="6210302" cy="3799601"/>
        </p:xfrm>
        <a:graphic>
          <a:graphicData uri="http://schemas.openxmlformats.org/drawingml/2006/table">
            <a:tbl>
              <a:tblPr firstRow="1" bandRow="1">
                <a:tableStyleId>{5C22544A-7EE6-4342-B048-85BDC9FD1C3A}</a:tableStyleId>
              </a:tblPr>
              <a:tblGrid>
                <a:gridCol w="3105151">
                  <a:extLst>
                    <a:ext uri="{9D8B030D-6E8A-4147-A177-3AD203B41FA5}">
                      <a16:colId xmlns:a16="http://schemas.microsoft.com/office/drawing/2014/main" val="4040699126"/>
                    </a:ext>
                  </a:extLst>
                </a:gridCol>
                <a:gridCol w="3105151">
                  <a:extLst>
                    <a:ext uri="{9D8B030D-6E8A-4147-A177-3AD203B41FA5}">
                      <a16:colId xmlns:a16="http://schemas.microsoft.com/office/drawing/2014/main" val="2423987469"/>
                    </a:ext>
                  </a:extLst>
                </a:gridCol>
              </a:tblGrid>
              <a:tr h="1872864">
                <a:tc>
                  <a:txBody>
                    <a:bodyPr/>
                    <a:lstStyle/>
                    <a:p>
                      <a:pPr algn="ctr"/>
                      <a:endParaRPr lang="en-IE" sz="2400" b="1" dirty="0"/>
                    </a:p>
                    <a:p>
                      <a:pPr algn="ctr"/>
                      <a:r>
                        <a:rPr lang="en-IE" sz="2400" b="1" dirty="0"/>
                        <a:t>A</a:t>
                      </a:r>
                    </a:p>
                    <a:p>
                      <a:pPr algn="ctr"/>
                      <a:r>
                        <a:rPr lang="en-IE" sz="2400" b="1" dirty="0"/>
                        <a:t>Minimal Effort</a:t>
                      </a:r>
                    </a:p>
                  </a:txBody>
                  <a:tcPr/>
                </a:tc>
                <a:tc>
                  <a:txBody>
                    <a:bodyPr/>
                    <a:lstStyle/>
                    <a:p>
                      <a:pPr algn="ctr"/>
                      <a:endParaRPr lang="en-IE" sz="2400" b="1" dirty="0"/>
                    </a:p>
                    <a:p>
                      <a:pPr algn="ctr"/>
                      <a:r>
                        <a:rPr lang="en-IE" sz="2400" b="1" dirty="0"/>
                        <a:t>B</a:t>
                      </a:r>
                    </a:p>
                    <a:p>
                      <a:pPr algn="ctr"/>
                      <a:r>
                        <a:rPr lang="en-IE" sz="2400" b="1" dirty="0"/>
                        <a:t>Keep Informal</a:t>
                      </a:r>
                    </a:p>
                    <a:p>
                      <a:pPr algn="ctr"/>
                      <a:endParaRPr lang="en-IE" sz="2400" b="1" dirty="0"/>
                    </a:p>
                  </a:txBody>
                  <a:tcPr/>
                </a:tc>
                <a:extLst>
                  <a:ext uri="{0D108BD9-81ED-4DB2-BD59-A6C34878D82A}">
                    <a16:rowId xmlns:a16="http://schemas.microsoft.com/office/drawing/2014/main" val="895446622"/>
                  </a:ext>
                </a:extLst>
              </a:tr>
              <a:tr h="1926737">
                <a:tc>
                  <a:txBody>
                    <a:bodyPr/>
                    <a:lstStyle/>
                    <a:p>
                      <a:pPr algn="ctr"/>
                      <a:endParaRPr lang="en-IE" sz="2400" b="1" dirty="0"/>
                    </a:p>
                    <a:p>
                      <a:pPr algn="ctr"/>
                      <a:r>
                        <a:rPr lang="en-IE" sz="2400" b="1" dirty="0"/>
                        <a:t>C</a:t>
                      </a:r>
                    </a:p>
                    <a:p>
                      <a:pPr algn="ctr"/>
                      <a:r>
                        <a:rPr lang="en-IE" sz="2400" b="1" dirty="0"/>
                        <a:t>Keep Satisfied </a:t>
                      </a:r>
                    </a:p>
                    <a:p>
                      <a:pPr algn="ctr"/>
                      <a:endParaRPr lang="en-IE" sz="2400" b="1" dirty="0"/>
                    </a:p>
                  </a:txBody>
                  <a:tcPr/>
                </a:tc>
                <a:tc>
                  <a:txBody>
                    <a:bodyPr/>
                    <a:lstStyle/>
                    <a:p>
                      <a:pPr algn="ctr"/>
                      <a:endParaRPr lang="en-IE" sz="2400" b="1" dirty="0"/>
                    </a:p>
                    <a:p>
                      <a:pPr algn="ctr"/>
                      <a:r>
                        <a:rPr lang="en-IE" sz="2400" b="1" dirty="0"/>
                        <a:t>D</a:t>
                      </a:r>
                    </a:p>
                    <a:p>
                      <a:pPr algn="ctr"/>
                      <a:r>
                        <a:rPr lang="en-IE" sz="2400" b="1" dirty="0"/>
                        <a:t>Key Players</a:t>
                      </a:r>
                    </a:p>
                    <a:p>
                      <a:pPr algn="ctr"/>
                      <a:endParaRPr lang="en-IE" sz="2400" b="1" dirty="0"/>
                    </a:p>
                  </a:txBody>
                  <a:tcPr/>
                </a:tc>
                <a:extLst>
                  <a:ext uri="{0D108BD9-81ED-4DB2-BD59-A6C34878D82A}">
                    <a16:rowId xmlns:a16="http://schemas.microsoft.com/office/drawing/2014/main" val="596275161"/>
                  </a:ext>
                </a:extLst>
              </a:tr>
            </a:tbl>
          </a:graphicData>
        </a:graphic>
      </p:graphicFrame>
      <p:sp>
        <p:nvSpPr>
          <p:cNvPr id="8" name="Arrow: Up-Down 7">
            <a:extLst>
              <a:ext uri="{FF2B5EF4-FFF2-40B4-BE49-F238E27FC236}">
                <a16:creationId xmlns:a16="http://schemas.microsoft.com/office/drawing/2014/main" id="{A99B5C4E-08AD-413D-83C5-BB89F9D9C16B}"/>
              </a:ext>
            </a:extLst>
          </p:cNvPr>
          <p:cNvSpPr/>
          <p:nvPr/>
        </p:nvSpPr>
        <p:spPr>
          <a:xfrm rot="16200000">
            <a:off x="6035160" y="-133608"/>
            <a:ext cx="369332" cy="4614863"/>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b="1" dirty="0">
                <a:solidFill>
                  <a:schemeClr val="accent1"/>
                </a:solidFill>
              </a:rPr>
              <a:t>Level of Interest</a:t>
            </a:r>
            <a:endParaRPr lang="en-IE" dirty="0"/>
          </a:p>
        </p:txBody>
      </p:sp>
      <p:sp>
        <p:nvSpPr>
          <p:cNvPr id="9" name="Arrow: Up-Down 8">
            <a:extLst>
              <a:ext uri="{FF2B5EF4-FFF2-40B4-BE49-F238E27FC236}">
                <a16:creationId xmlns:a16="http://schemas.microsoft.com/office/drawing/2014/main" id="{5D77EF37-ADBF-4DA1-B8F3-F2F8F8EBD954}"/>
              </a:ext>
            </a:extLst>
          </p:cNvPr>
          <p:cNvSpPr/>
          <p:nvPr/>
        </p:nvSpPr>
        <p:spPr>
          <a:xfrm>
            <a:off x="2372009" y="2997509"/>
            <a:ext cx="294703" cy="3013073"/>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 name="TextBox 10">
            <a:extLst>
              <a:ext uri="{FF2B5EF4-FFF2-40B4-BE49-F238E27FC236}">
                <a16:creationId xmlns:a16="http://schemas.microsoft.com/office/drawing/2014/main" id="{9F0220C8-38CB-481F-ABA1-2D27994D6333}"/>
              </a:ext>
            </a:extLst>
          </p:cNvPr>
          <p:cNvSpPr txBox="1"/>
          <p:nvPr/>
        </p:nvSpPr>
        <p:spPr>
          <a:xfrm>
            <a:off x="2171699" y="2535951"/>
            <a:ext cx="695325" cy="369332"/>
          </a:xfrm>
          <a:prstGeom prst="rect">
            <a:avLst/>
          </a:prstGeom>
          <a:noFill/>
        </p:spPr>
        <p:txBody>
          <a:bodyPr wrap="square">
            <a:spAutoFit/>
          </a:bodyPr>
          <a:lstStyle/>
          <a:p>
            <a:pPr algn="ctr"/>
            <a:r>
              <a:rPr lang="en-IE" dirty="0"/>
              <a:t>Low</a:t>
            </a:r>
          </a:p>
        </p:txBody>
      </p:sp>
      <p:sp>
        <p:nvSpPr>
          <p:cNvPr id="13" name="TextBox 12">
            <a:extLst>
              <a:ext uri="{FF2B5EF4-FFF2-40B4-BE49-F238E27FC236}">
                <a16:creationId xmlns:a16="http://schemas.microsoft.com/office/drawing/2014/main" id="{C7EF6633-0AAB-455B-9671-834D9D09DEAB}"/>
              </a:ext>
            </a:extLst>
          </p:cNvPr>
          <p:cNvSpPr txBox="1"/>
          <p:nvPr/>
        </p:nvSpPr>
        <p:spPr>
          <a:xfrm>
            <a:off x="2195511" y="6048048"/>
            <a:ext cx="647700" cy="369332"/>
          </a:xfrm>
          <a:prstGeom prst="rect">
            <a:avLst/>
          </a:prstGeom>
          <a:noFill/>
        </p:spPr>
        <p:txBody>
          <a:bodyPr wrap="square">
            <a:spAutoFit/>
          </a:bodyPr>
          <a:lstStyle/>
          <a:p>
            <a:pPr algn="ctr"/>
            <a:r>
              <a:rPr lang="en-IE" dirty="0"/>
              <a:t>High</a:t>
            </a:r>
          </a:p>
        </p:txBody>
      </p:sp>
      <p:sp>
        <p:nvSpPr>
          <p:cNvPr id="14" name="TextBox 13">
            <a:extLst>
              <a:ext uri="{FF2B5EF4-FFF2-40B4-BE49-F238E27FC236}">
                <a16:creationId xmlns:a16="http://schemas.microsoft.com/office/drawing/2014/main" id="{2EEE8F0A-553E-40F4-BE6E-BBAFA6B06124}"/>
              </a:ext>
            </a:extLst>
          </p:cNvPr>
          <p:cNvSpPr txBox="1"/>
          <p:nvPr/>
        </p:nvSpPr>
        <p:spPr>
          <a:xfrm>
            <a:off x="3114674" y="1972474"/>
            <a:ext cx="695325" cy="369332"/>
          </a:xfrm>
          <a:prstGeom prst="rect">
            <a:avLst/>
          </a:prstGeom>
          <a:noFill/>
        </p:spPr>
        <p:txBody>
          <a:bodyPr wrap="square">
            <a:spAutoFit/>
          </a:bodyPr>
          <a:lstStyle/>
          <a:p>
            <a:pPr algn="ctr"/>
            <a:r>
              <a:rPr lang="en-IE" dirty="0"/>
              <a:t>Low</a:t>
            </a:r>
          </a:p>
        </p:txBody>
      </p:sp>
      <p:sp>
        <p:nvSpPr>
          <p:cNvPr id="15" name="TextBox 14">
            <a:extLst>
              <a:ext uri="{FF2B5EF4-FFF2-40B4-BE49-F238E27FC236}">
                <a16:creationId xmlns:a16="http://schemas.microsoft.com/office/drawing/2014/main" id="{3F934730-A19A-4BE9-96E1-BB8DE0BA5DB2}"/>
              </a:ext>
            </a:extLst>
          </p:cNvPr>
          <p:cNvSpPr txBox="1"/>
          <p:nvPr/>
        </p:nvSpPr>
        <p:spPr>
          <a:xfrm>
            <a:off x="8658226" y="1972474"/>
            <a:ext cx="647700" cy="369332"/>
          </a:xfrm>
          <a:prstGeom prst="rect">
            <a:avLst/>
          </a:prstGeom>
          <a:noFill/>
        </p:spPr>
        <p:txBody>
          <a:bodyPr wrap="square">
            <a:spAutoFit/>
          </a:bodyPr>
          <a:lstStyle/>
          <a:p>
            <a:pPr algn="ctr"/>
            <a:r>
              <a:rPr lang="en-IE" dirty="0"/>
              <a:t>High</a:t>
            </a:r>
          </a:p>
        </p:txBody>
      </p:sp>
      <p:sp>
        <p:nvSpPr>
          <p:cNvPr id="17" name="TextBox 16">
            <a:extLst>
              <a:ext uri="{FF2B5EF4-FFF2-40B4-BE49-F238E27FC236}">
                <a16:creationId xmlns:a16="http://schemas.microsoft.com/office/drawing/2014/main" id="{C3340C00-5F78-4C38-B1EF-1B13669B450B}"/>
              </a:ext>
            </a:extLst>
          </p:cNvPr>
          <p:cNvSpPr txBox="1"/>
          <p:nvPr/>
        </p:nvSpPr>
        <p:spPr>
          <a:xfrm>
            <a:off x="6015038" y="6417380"/>
            <a:ext cx="6096000" cy="492443"/>
          </a:xfrm>
          <a:prstGeom prst="rect">
            <a:avLst/>
          </a:prstGeom>
          <a:noFill/>
        </p:spPr>
        <p:txBody>
          <a:bodyPr wrap="square">
            <a:spAutoFit/>
          </a:bodyPr>
          <a:lstStyle/>
          <a:p>
            <a:r>
              <a:rPr lang="en-GB" b="0" i="0" dirty="0">
                <a:solidFill>
                  <a:srgbClr val="212529"/>
                </a:solidFill>
                <a:effectLst/>
                <a:latin typeface="Roboto" panose="02000000000000000000" pitchFamily="2" charset="0"/>
              </a:rPr>
              <a:t> </a:t>
            </a:r>
            <a:r>
              <a:rPr lang="en-GB" sz="800" b="0" i="0" dirty="0">
                <a:solidFill>
                  <a:schemeClr val="accent1"/>
                </a:solidFill>
                <a:effectLst/>
                <a:latin typeface="Roboto" panose="02000000000000000000" pitchFamily="2" charset="0"/>
              </a:rPr>
              <a:t>Adapted from A. </a:t>
            </a:r>
            <a:r>
              <a:rPr lang="en-GB" sz="800" b="0" i="0" dirty="0" err="1">
                <a:solidFill>
                  <a:schemeClr val="accent1"/>
                </a:solidFill>
                <a:effectLst/>
                <a:latin typeface="Roboto" panose="02000000000000000000" pitchFamily="2" charset="0"/>
              </a:rPr>
              <a:t>Mendelow</a:t>
            </a:r>
            <a:r>
              <a:rPr lang="en-GB" sz="800" b="0" i="0" dirty="0">
                <a:solidFill>
                  <a:schemeClr val="accent1"/>
                </a:solidFill>
                <a:effectLst/>
                <a:latin typeface="Roboto" panose="02000000000000000000" pitchFamily="2" charset="0"/>
              </a:rPr>
              <a:t>, Proceedings of the Second International Conference on Information Systems , Cambridge, MA, 1986 Johnson, Whittington and Scholes , Exploring Strategy, 9</a:t>
            </a:r>
            <a:r>
              <a:rPr lang="en-GB" sz="800" b="0" i="0" baseline="30000" dirty="0">
                <a:solidFill>
                  <a:schemeClr val="accent1"/>
                </a:solidFill>
                <a:effectLst/>
                <a:latin typeface="Roboto" panose="02000000000000000000" pitchFamily="2" charset="0"/>
              </a:rPr>
              <a:t>th</a:t>
            </a:r>
            <a:r>
              <a:rPr lang="en-GB" sz="800" b="0" i="0" dirty="0">
                <a:solidFill>
                  <a:schemeClr val="accent1"/>
                </a:solidFill>
                <a:effectLst/>
                <a:latin typeface="Roboto" panose="02000000000000000000" pitchFamily="2" charset="0"/>
              </a:rPr>
              <a:t> Edition, © Pearson Education Limited 2011</a:t>
            </a:r>
            <a:endParaRPr lang="en-IE" sz="800" dirty="0">
              <a:solidFill>
                <a:schemeClr val="accent1"/>
              </a:solidFill>
            </a:endParaRPr>
          </a:p>
        </p:txBody>
      </p:sp>
      <p:sp>
        <p:nvSpPr>
          <p:cNvPr id="19" name="TextBox 18">
            <a:extLst>
              <a:ext uri="{FF2B5EF4-FFF2-40B4-BE49-F238E27FC236}">
                <a16:creationId xmlns:a16="http://schemas.microsoft.com/office/drawing/2014/main" id="{61D682A2-1CF4-439E-83B0-F32BD9A9F720}"/>
              </a:ext>
            </a:extLst>
          </p:cNvPr>
          <p:cNvSpPr txBox="1"/>
          <p:nvPr/>
        </p:nvSpPr>
        <p:spPr>
          <a:xfrm>
            <a:off x="5479258" y="1619825"/>
            <a:ext cx="6096000" cy="369332"/>
          </a:xfrm>
          <a:prstGeom prst="rect">
            <a:avLst/>
          </a:prstGeom>
          <a:noFill/>
        </p:spPr>
        <p:txBody>
          <a:bodyPr wrap="square">
            <a:spAutoFit/>
          </a:bodyPr>
          <a:lstStyle/>
          <a:p>
            <a:r>
              <a:rPr lang="en-IE" b="1" dirty="0">
                <a:solidFill>
                  <a:schemeClr val="accent1"/>
                </a:solidFill>
              </a:rPr>
              <a:t>Level of Interest </a:t>
            </a:r>
            <a:endParaRPr lang="en-IE" dirty="0"/>
          </a:p>
        </p:txBody>
      </p:sp>
      <p:sp>
        <p:nvSpPr>
          <p:cNvPr id="21" name="TextBox 20">
            <a:extLst>
              <a:ext uri="{FF2B5EF4-FFF2-40B4-BE49-F238E27FC236}">
                <a16:creationId xmlns:a16="http://schemas.microsoft.com/office/drawing/2014/main" id="{086AEB26-EDD3-42E8-B1C7-3E976779A20C}"/>
              </a:ext>
            </a:extLst>
          </p:cNvPr>
          <p:cNvSpPr txBox="1"/>
          <p:nvPr/>
        </p:nvSpPr>
        <p:spPr>
          <a:xfrm>
            <a:off x="1424273" y="4258309"/>
            <a:ext cx="947736" cy="369332"/>
          </a:xfrm>
          <a:prstGeom prst="rect">
            <a:avLst/>
          </a:prstGeom>
          <a:noFill/>
        </p:spPr>
        <p:txBody>
          <a:bodyPr wrap="square">
            <a:spAutoFit/>
          </a:bodyPr>
          <a:lstStyle/>
          <a:p>
            <a:r>
              <a:rPr lang="en-IE" b="1" dirty="0">
                <a:solidFill>
                  <a:schemeClr val="accent1"/>
                </a:solidFill>
              </a:rPr>
              <a:t>Power</a:t>
            </a:r>
            <a:endParaRPr lang="en-IE" dirty="0"/>
          </a:p>
        </p:txBody>
      </p:sp>
    </p:spTree>
    <p:extLst>
      <p:ext uri="{BB962C8B-B14F-4D97-AF65-F5344CB8AC3E}">
        <p14:creationId xmlns:p14="http://schemas.microsoft.com/office/powerpoint/2010/main" val="195051806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0610B0-77FA-4ECC-A058-72F1EA82A80C}"/>
              </a:ext>
            </a:extLst>
          </p:cNvPr>
          <p:cNvSpPr>
            <a:spLocks noGrp="1"/>
          </p:cNvSpPr>
          <p:nvPr>
            <p:ph type="title"/>
          </p:nvPr>
        </p:nvSpPr>
        <p:spPr>
          <a:xfrm>
            <a:off x="381739" y="323060"/>
            <a:ext cx="4607510" cy="1404623"/>
          </a:xfrm>
        </p:spPr>
        <p:txBody>
          <a:bodyPr>
            <a:normAutofit/>
          </a:bodyPr>
          <a:lstStyle/>
          <a:p>
            <a:pPr algn="ctr"/>
            <a:r>
              <a:rPr lang="en-GB" b="1" dirty="0">
                <a:solidFill>
                  <a:schemeClr val="accent1"/>
                </a:solidFill>
              </a:rPr>
              <a:t>Stakeholder Mapping Issues</a:t>
            </a:r>
            <a:endParaRPr lang="en-IE" b="1" dirty="0">
              <a:solidFill>
                <a:schemeClr val="accent1"/>
              </a:solidFill>
            </a:endParaRPr>
          </a:p>
        </p:txBody>
      </p:sp>
      <p:sp>
        <p:nvSpPr>
          <p:cNvPr id="3" name="Content Placeholder 2">
            <a:extLst>
              <a:ext uri="{FF2B5EF4-FFF2-40B4-BE49-F238E27FC236}">
                <a16:creationId xmlns:a16="http://schemas.microsoft.com/office/drawing/2014/main" id="{CB4AA559-BC8F-4494-90E1-34F39EE0030E}"/>
              </a:ext>
            </a:extLst>
          </p:cNvPr>
          <p:cNvSpPr>
            <a:spLocks noGrp="1"/>
          </p:cNvSpPr>
          <p:nvPr>
            <p:ph idx="1"/>
          </p:nvPr>
        </p:nvSpPr>
        <p:spPr>
          <a:xfrm>
            <a:off x="0" y="1889212"/>
            <a:ext cx="5681709" cy="4807258"/>
          </a:xfrm>
        </p:spPr>
        <p:txBody>
          <a:bodyPr>
            <a:normAutofit fontScale="92500" lnSpcReduction="10000"/>
          </a:bodyPr>
          <a:lstStyle/>
          <a:p>
            <a:pPr>
              <a:lnSpc>
                <a:spcPct val="80000"/>
              </a:lnSpc>
            </a:pPr>
            <a:r>
              <a:rPr lang="en-GB" dirty="0">
                <a:solidFill>
                  <a:schemeClr val="accent1"/>
                </a:solidFill>
                <a:latin typeface="+mj-lt"/>
                <a:ea typeface="+mj-ea"/>
                <a:cs typeface="+mj-cs"/>
              </a:rPr>
              <a:t>Whose expectations need to be prioritised? </a:t>
            </a:r>
          </a:p>
          <a:p>
            <a:pPr>
              <a:lnSpc>
                <a:spcPct val="80000"/>
              </a:lnSpc>
            </a:pPr>
            <a:r>
              <a:rPr lang="en-GB" dirty="0">
                <a:solidFill>
                  <a:schemeClr val="accent1"/>
                </a:solidFill>
                <a:latin typeface="+mj-lt"/>
                <a:ea typeface="+mj-ea"/>
                <a:cs typeface="+mj-cs"/>
              </a:rPr>
              <a:t>Do the actual levels of interest and power reflect the corporate governance framework? </a:t>
            </a:r>
          </a:p>
          <a:p>
            <a:pPr>
              <a:lnSpc>
                <a:spcPct val="80000"/>
              </a:lnSpc>
            </a:pPr>
            <a:r>
              <a:rPr lang="en-GB" dirty="0">
                <a:solidFill>
                  <a:schemeClr val="accent1"/>
                </a:solidFill>
                <a:latin typeface="+mj-lt"/>
                <a:ea typeface="+mj-ea"/>
                <a:cs typeface="+mj-cs"/>
              </a:rPr>
              <a:t>Who are the key blockers and facilitators of strategy? </a:t>
            </a:r>
          </a:p>
          <a:p>
            <a:pPr>
              <a:lnSpc>
                <a:spcPct val="80000"/>
              </a:lnSpc>
            </a:pPr>
            <a:r>
              <a:rPr lang="en-GB" dirty="0">
                <a:solidFill>
                  <a:schemeClr val="accent1"/>
                </a:solidFill>
                <a:latin typeface="+mj-lt"/>
                <a:ea typeface="+mj-ea"/>
                <a:cs typeface="+mj-cs"/>
              </a:rPr>
              <a:t>Is it desirable to try to reposition certain stakeholders?</a:t>
            </a:r>
          </a:p>
          <a:p>
            <a:pPr>
              <a:lnSpc>
                <a:spcPct val="80000"/>
              </a:lnSpc>
            </a:pPr>
            <a:r>
              <a:rPr lang="en-GB" dirty="0">
                <a:solidFill>
                  <a:schemeClr val="accent1"/>
                </a:solidFill>
                <a:latin typeface="+mj-lt"/>
                <a:ea typeface="+mj-ea"/>
                <a:cs typeface="+mj-cs"/>
              </a:rPr>
              <a:t>Can the level of interest or power of key stakeholders be maintained?</a:t>
            </a:r>
          </a:p>
          <a:p>
            <a:pPr>
              <a:lnSpc>
                <a:spcPct val="80000"/>
              </a:lnSpc>
            </a:pPr>
            <a:r>
              <a:rPr lang="en-GB" dirty="0">
                <a:solidFill>
                  <a:schemeClr val="accent1"/>
                </a:solidFill>
                <a:latin typeface="+mj-lt"/>
                <a:ea typeface="+mj-ea"/>
                <a:cs typeface="+mj-cs"/>
              </a:rPr>
              <a:t>Will stakeholder positions shift according to the issue/strategy being considered?</a:t>
            </a:r>
            <a:endParaRPr lang="en-IE" dirty="0">
              <a:solidFill>
                <a:schemeClr val="accent1"/>
              </a:solidFill>
              <a:latin typeface="+mj-lt"/>
              <a:ea typeface="+mj-ea"/>
              <a:cs typeface="+mj-cs"/>
            </a:endParaRPr>
          </a:p>
        </p:txBody>
      </p:sp>
      <p:pic>
        <p:nvPicPr>
          <p:cNvPr id="5" name="Picture 4" descr="Chart, diagram, bubble chart&#10;&#10;Description automatically generated">
            <a:extLst>
              <a:ext uri="{FF2B5EF4-FFF2-40B4-BE49-F238E27FC236}">
                <a16:creationId xmlns:a16="http://schemas.microsoft.com/office/drawing/2014/main" id="{182C4F35-090F-44CF-ACA4-6DA3B144ACDE}"/>
              </a:ext>
            </a:extLst>
          </p:cNvPr>
          <p:cNvPicPr>
            <a:picLocks noChangeAspect="1"/>
          </p:cNvPicPr>
          <p:nvPr/>
        </p:nvPicPr>
        <p:blipFill rotWithShape="1">
          <a:blip r:embed="rId2">
            <a:extLst>
              <a:ext uri="{28A0092B-C50C-407E-A947-70E740481C1C}">
                <a14:useLocalDpi xmlns:a14="http://schemas.microsoft.com/office/drawing/2010/main" val="0"/>
              </a:ext>
            </a:extLst>
          </a:blip>
          <a:srcRect r="82" b="-2"/>
          <a:stretch/>
        </p:blipFill>
        <p:spPr>
          <a:xfrm>
            <a:off x="5370989" y="10"/>
            <a:ext cx="6821010" cy="6857990"/>
          </a:xfrm>
          <a:prstGeom prst="rect">
            <a:avLst/>
          </a:prstGeom>
          <a:effectLst/>
        </p:spPr>
      </p:pic>
    </p:spTree>
    <p:extLst>
      <p:ext uri="{BB962C8B-B14F-4D97-AF65-F5344CB8AC3E}">
        <p14:creationId xmlns:p14="http://schemas.microsoft.com/office/powerpoint/2010/main" val="96226467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314" name="Picture 2">
            <a:extLst>
              <a:ext uri="{FF2B5EF4-FFF2-40B4-BE49-F238E27FC236}">
                <a16:creationId xmlns:a16="http://schemas.microsoft.com/office/drawing/2014/main" id="{B89F08D5-D0E8-4140-88E9-5AC46139BFAA}"/>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0249" r="6640" b="1"/>
          <a:stretch/>
        </p:blipFill>
        <p:spPr bwMode="auto">
          <a:xfrm>
            <a:off x="20" y="10"/>
            <a:ext cx="12191980" cy="6857990"/>
          </a:xfrm>
          <a:prstGeom prst="rect">
            <a:avLst/>
          </a:prstGeom>
          <a:solidFill>
            <a:srgbClr val="FFFFFF"/>
          </a:solidFill>
        </p:spPr>
      </p:pic>
      <p:sp>
        <p:nvSpPr>
          <p:cNvPr id="135" name="Rectangle 134">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7D7EFE2-EE85-4FC9-866E-509E2D0F682F}"/>
              </a:ext>
            </a:extLst>
          </p:cNvPr>
          <p:cNvSpPr/>
          <p:nvPr/>
        </p:nvSpPr>
        <p:spPr>
          <a:xfrm>
            <a:off x="523875" y="5317240"/>
            <a:ext cx="11210925" cy="744836"/>
          </a:xfrm>
          <a:prstGeom prst="rect">
            <a:avLst/>
          </a:prstGeom>
        </p:spPr>
        <p:txBody>
          <a:bodyPr vert="horz" lIns="91440" tIns="45720" rIns="91440" bIns="45720" rtlCol="0" anchor="ctr">
            <a:noAutofit/>
          </a:bodyPr>
          <a:lstStyle/>
          <a:p>
            <a:pPr algn="ctr">
              <a:lnSpc>
                <a:spcPct val="90000"/>
              </a:lnSpc>
              <a:spcBef>
                <a:spcPct val="0"/>
              </a:spcBef>
              <a:spcAft>
                <a:spcPts val="600"/>
              </a:spcAft>
            </a:pPr>
            <a:r>
              <a:rPr lang="en-US" sz="4800" b="1" dirty="0">
                <a:solidFill>
                  <a:schemeClr val="accent1"/>
                </a:solidFill>
                <a:latin typeface="+mj-lt"/>
                <a:ea typeface="+mj-ea"/>
                <a:cs typeface="+mj-cs"/>
              </a:rPr>
              <a:t>Conflict</a:t>
            </a:r>
          </a:p>
        </p:txBody>
      </p:sp>
      <p:cxnSp>
        <p:nvCxnSpPr>
          <p:cNvPr id="137" name="Straight Connector 136">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255041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descr="Overcoming Conflict and Developing Peaceful Resolutions ...">
            <a:extLst>
              <a:ext uri="{FF2B5EF4-FFF2-40B4-BE49-F238E27FC236}">
                <a16:creationId xmlns:a16="http://schemas.microsoft.com/office/drawing/2014/main" id="{900DA9ED-E889-479F-BC4C-52F3940689D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713" r="-1" b="2617"/>
          <a:stretch/>
        </p:blipFill>
        <p:spPr bwMode="auto">
          <a:xfrm>
            <a:off x="20" y="10"/>
            <a:ext cx="12191980" cy="6857990"/>
          </a:xfrm>
          <a:prstGeom prst="rect">
            <a:avLst/>
          </a:prstGeom>
          <a:noFill/>
        </p:spPr>
      </p:pic>
      <p:sp>
        <p:nvSpPr>
          <p:cNvPr id="9" name="Freeform: Shape 8">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5720A57-27D1-47A9-A8B1-72DAF8E55D61}"/>
              </a:ext>
            </a:extLst>
          </p:cNvPr>
          <p:cNvSpPr>
            <a:spLocks noGrp="1"/>
          </p:cNvSpPr>
          <p:nvPr>
            <p:ph type="title"/>
          </p:nvPr>
        </p:nvSpPr>
        <p:spPr>
          <a:xfrm>
            <a:off x="1085937" y="237611"/>
            <a:ext cx="3265318" cy="1043409"/>
          </a:xfrm>
        </p:spPr>
        <p:txBody>
          <a:bodyPr>
            <a:normAutofit fontScale="90000"/>
          </a:bodyPr>
          <a:lstStyle/>
          <a:p>
            <a:pPr algn="ctr"/>
            <a:r>
              <a:rPr lang="en-IE" sz="4900" b="1" dirty="0">
                <a:solidFill>
                  <a:schemeClr val="accent1"/>
                </a:solidFill>
              </a:rPr>
              <a:t>Conflict</a:t>
            </a:r>
            <a:br>
              <a:rPr lang="en-IE" sz="3300" b="1" dirty="0"/>
            </a:br>
            <a:endParaRPr lang="en-IE" sz="3300" dirty="0"/>
          </a:p>
        </p:txBody>
      </p:sp>
      <p:sp>
        <p:nvSpPr>
          <p:cNvPr id="3" name="Content Placeholder 2">
            <a:extLst>
              <a:ext uri="{FF2B5EF4-FFF2-40B4-BE49-F238E27FC236}">
                <a16:creationId xmlns:a16="http://schemas.microsoft.com/office/drawing/2014/main" id="{4E9D1904-BCE9-4413-B376-79B003A7983B}"/>
              </a:ext>
            </a:extLst>
          </p:cNvPr>
          <p:cNvSpPr>
            <a:spLocks noGrp="1"/>
          </p:cNvSpPr>
          <p:nvPr>
            <p:ph idx="1"/>
          </p:nvPr>
        </p:nvSpPr>
        <p:spPr>
          <a:xfrm>
            <a:off x="0" y="1203062"/>
            <a:ext cx="5439526" cy="4008130"/>
          </a:xfrm>
        </p:spPr>
        <p:txBody>
          <a:bodyPr anchor="t">
            <a:normAutofit fontScale="92500" lnSpcReduction="20000"/>
          </a:bodyPr>
          <a:lstStyle/>
          <a:p>
            <a:pPr>
              <a:lnSpc>
                <a:spcPct val="80000"/>
              </a:lnSpc>
            </a:pPr>
            <a:r>
              <a:rPr lang="en-IE" dirty="0">
                <a:solidFill>
                  <a:schemeClr val="accent1"/>
                </a:solidFill>
                <a:latin typeface="+mj-lt"/>
                <a:ea typeface="+mj-ea"/>
                <a:cs typeface="+mj-cs"/>
              </a:rPr>
              <a:t>Conflict inevitable as needs &amp; objectives between stakeholders vary</a:t>
            </a:r>
          </a:p>
          <a:p>
            <a:pPr lvl="1">
              <a:lnSpc>
                <a:spcPct val="80000"/>
              </a:lnSpc>
            </a:pPr>
            <a:r>
              <a:rPr lang="en-IE" dirty="0">
                <a:solidFill>
                  <a:schemeClr val="accent1"/>
                </a:solidFill>
                <a:latin typeface="+mj-lt"/>
                <a:ea typeface="+mj-ea"/>
                <a:cs typeface="+mj-cs"/>
              </a:rPr>
              <a:t>Line, Central &amp; Operations</a:t>
            </a:r>
          </a:p>
          <a:p>
            <a:pPr lvl="1">
              <a:lnSpc>
                <a:spcPct val="80000"/>
              </a:lnSpc>
            </a:pPr>
            <a:r>
              <a:rPr lang="en-IE" dirty="0">
                <a:solidFill>
                  <a:schemeClr val="accent1"/>
                </a:solidFill>
                <a:latin typeface="+mj-lt"/>
                <a:ea typeface="+mj-ea"/>
                <a:cs typeface="+mj-cs"/>
              </a:rPr>
              <a:t>Organisation &amp; Suppliers</a:t>
            </a:r>
          </a:p>
          <a:p>
            <a:pPr lvl="1">
              <a:lnSpc>
                <a:spcPct val="80000"/>
              </a:lnSpc>
            </a:pPr>
            <a:r>
              <a:rPr lang="en-IE" dirty="0">
                <a:solidFill>
                  <a:schemeClr val="accent1"/>
                </a:solidFill>
                <a:latin typeface="+mj-lt"/>
                <a:ea typeface="+mj-ea"/>
                <a:cs typeface="+mj-cs"/>
              </a:rPr>
              <a:t>Trade Union &amp; Employers </a:t>
            </a:r>
          </a:p>
          <a:p>
            <a:pPr lvl="1">
              <a:lnSpc>
                <a:spcPct val="80000"/>
              </a:lnSpc>
            </a:pPr>
            <a:r>
              <a:rPr lang="en-IE" dirty="0">
                <a:solidFill>
                  <a:schemeClr val="accent1"/>
                </a:solidFill>
                <a:latin typeface="+mj-lt"/>
                <a:ea typeface="+mj-ea"/>
                <a:cs typeface="+mj-cs"/>
              </a:rPr>
              <a:t>Competitive Environments </a:t>
            </a:r>
          </a:p>
          <a:p>
            <a:pPr lvl="1">
              <a:lnSpc>
                <a:spcPct val="80000"/>
              </a:lnSpc>
            </a:pPr>
            <a:r>
              <a:rPr lang="en-IE" dirty="0">
                <a:solidFill>
                  <a:schemeClr val="accent1"/>
                </a:solidFill>
                <a:latin typeface="+mj-lt"/>
                <a:ea typeface="+mj-ea"/>
                <a:cs typeface="+mj-cs"/>
              </a:rPr>
              <a:t>Need to Change</a:t>
            </a:r>
          </a:p>
          <a:p>
            <a:pPr lvl="1">
              <a:lnSpc>
                <a:spcPct val="80000"/>
              </a:lnSpc>
            </a:pPr>
            <a:r>
              <a:rPr lang="en-IE" dirty="0">
                <a:solidFill>
                  <a:schemeClr val="accent1"/>
                </a:solidFill>
                <a:latin typeface="+mj-lt"/>
                <a:ea typeface="+mj-ea"/>
                <a:cs typeface="+mj-cs"/>
              </a:rPr>
              <a:t>Internal &amp; External</a:t>
            </a:r>
          </a:p>
          <a:p>
            <a:pPr lvl="1">
              <a:lnSpc>
                <a:spcPct val="80000"/>
              </a:lnSpc>
            </a:pPr>
            <a:r>
              <a:rPr lang="en-IE" dirty="0">
                <a:solidFill>
                  <a:schemeClr val="accent1"/>
                </a:solidFill>
                <a:latin typeface="+mj-lt"/>
                <a:ea typeface="+mj-ea"/>
                <a:cs typeface="+mj-cs"/>
              </a:rPr>
              <a:t>Print –v- Virtual</a:t>
            </a:r>
          </a:p>
          <a:p>
            <a:r>
              <a:rPr lang="en-IE" dirty="0">
                <a:solidFill>
                  <a:schemeClr val="accent1"/>
                </a:solidFill>
                <a:latin typeface="+mj-lt"/>
                <a:ea typeface="+mj-ea"/>
                <a:cs typeface="+mj-cs"/>
              </a:rPr>
              <a:t>“If I have to choose between agreement and conflict. I’ll take conflict. It always yields a better result”                                                              </a:t>
            </a:r>
            <a:r>
              <a:rPr lang="en-IE" sz="2200" dirty="0">
                <a:solidFill>
                  <a:schemeClr val="accent1"/>
                </a:solidFill>
                <a:latin typeface="+mj-lt"/>
                <a:ea typeface="+mj-ea"/>
                <a:cs typeface="+mj-cs"/>
              </a:rPr>
              <a:t>(Jeff Bezos, 2021, Amazon Abound)</a:t>
            </a:r>
          </a:p>
        </p:txBody>
      </p:sp>
    </p:spTree>
    <p:extLst>
      <p:ext uri="{BB962C8B-B14F-4D97-AF65-F5344CB8AC3E}">
        <p14:creationId xmlns:p14="http://schemas.microsoft.com/office/powerpoint/2010/main" val="375494623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DDC2F-7457-461C-8B73-74663D0ADADF}"/>
              </a:ext>
            </a:extLst>
          </p:cNvPr>
          <p:cNvSpPr>
            <a:spLocks noGrp="1"/>
          </p:cNvSpPr>
          <p:nvPr>
            <p:ph type="title"/>
          </p:nvPr>
        </p:nvSpPr>
        <p:spPr>
          <a:xfrm>
            <a:off x="540537" y="620687"/>
            <a:ext cx="10891442" cy="790862"/>
          </a:xfrm>
        </p:spPr>
        <p:txBody>
          <a:bodyPr>
            <a:noAutofit/>
          </a:bodyPr>
          <a:lstStyle/>
          <a:p>
            <a:pPr algn="ctr"/>
            <a:r>
              <a:rPr lang="en-IE" b="1" dirty="0">
                <a:solidFill>
                  <a:schemeClr val="accent1"/>
                </a:solidFill>
              </a:rPr>
              <a:t>Conflict Handling Styles (Blake &amp; Mouton, 1964)</a:t>
            </a:r>
            <a:br>
              <a:rPr lang="en-IE" b="1" dirty="0">
                <a:solidFill>
                  <a:schemeClr val="accent1"/>
                </a:solidFill>
              </a:rPr>
            </a:br>
            <a:endParaRPr lang="en-IE" b="1" dirty="0">
              <a:solidFill>
                <a:schemeClr val="accent1"/>
              </a:solidFill>
            </a:endParaRPr>
          </a:p>
        </p:txBody>
      </p:sp>
      <p:graphicFrame>
        <p:nvGraphicFramePr>
          <p:cNvPr id="4" name="Content Placeholder 3">
            <a:extLst>
              <a:ext uri="{FF2B5EF4-FFF2-40B4-BE49-F238E27FC236}">
                <a16:creationId xmlns:a16="http://schemas.microsoft.com/office/drawing/2014/main" id="{8720FAA9-1136-47D7-BE55-06EC6883BF07}"/>
              </a:ext>
            </a:extLst>
          </p:cNvPr>
          <p:cNvGraphicFramePr>
            <a:graphicFrameLocks noGrp="1"/>
          </p:cNvGraphicFramePr>
          <p:nvPr>
            <p:ph idx="1"/>
            <p:extLst>
              <p:ext uri="{D42A27DB-BD31-4B8C-83A1-F6EECF244321}">
                <p14:modId xmlns:p14="http://schemas.microsoft.com/office/powerpoint/2010/main" val="2670579480"/>
              </p:ext>
            </p:extLst>
          </p:nvPr>
        </p:nvGraphicFramePr>
        <p:xfrm>
          <a:off x="540537" y="1662343"/>
          <a:ext cx="10671960" cy="49831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5081630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0481F-8509-4F9C-B7D7-D938F154BF0E}"/>
              </a:ext>
            </a:extLst>
          </p:cNvPr>
          <p:cNvSpPr>
            <a:spLocks noGrp="1"/>
          </p:cNvSpPr>
          <p:nvPr>
            <p:ph type="title"/>
          </p:nvPr>
        </p:nvSpPr>
        <p:spPr/>
        <p:txBody>
          <a:bodyPr/>
          <a:lstStyle/>
          <a:p>
            <a:pPr algn="ctr"/>
            <a:r>
              <a:rPr lang="en-IE" b="1" dirty="0">
                <a:solidFill>
                  <a:schemeClr val="accent1"/>
                </a:solidFill>
              </a:rPr>
              <a:t>Conflict Handling Styles</a:t>
            </a:r>
            <a:endParaRPr lang="en-GB" b="1" dirty="0">
              <a:solidFill>
                <a:schemeClr val="accent1"/>
              </a:solidFill>
            </a:endParaRPr>
          </a:p>
        </p:txBody>
      </p:sp>
      <p:pic>
        <p:nvPicPr>
          <p:cNvPr id="5" name="Content Placeholder 4">
            <a:extLst>
              <a:ext uri="{FF2B5EF4-FFF2-40B4-BE49-F238E27FC236}">
                <a16:creationId xmlns:a16="http://schemas.microsoft.com/office/drawing/2014/main" id="{715D6AE2-308E-4865-9232-135FEC9BDCD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23592" y="1700808"/>
            <a:ext cx="7344816" cy="4752528"/>
          </a:xfrm>
        </p:spPr>
      </p:pic>
    </p:spTree>
    <p:extLst>
      <p:ext uri="{BB962C8B-B14F-4D97-AF65-F5344CB8AC3E}">
        <p14:creationId xmlns:p14="http://schemas.microsoft.com/office/powerpoint/2010/main" val="49596929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950F6-9EDE-403F-883A-B19834BF9E31}"/>
              </a:ext>
            </a:extLst>
          </p:cNvPr>
          <p:cNvSpPr>
            <a:spLocks noGrp="1"/>
          </p:cNvSpPr>
          <p:nvPr>
            <p:ph type="title"/>
          </p:nvPr>
        </p:nvSpPr>
        <p:spPr>
          <a:xfrm>
            <a:off x="1981199" y="603952"/>
            <a:ext cx="8229600" cy="1143000"/>
          </a:xfrm>
        </p:spPr>
        <p:txBody>
          <a:bodyPr>
            <a:normAutofit fontScale="90000"/>
          </a:bodyPr>
          <a:lstStyle/>
          <a:p>
            <a:r>
              <a:rPr lang="en-IE" b="1" dirty="0">
                <a:solidFill>
                  <a:schemeClr val="accent1"/>
                </a:solidFill>
              </a:rPr>
              <a:t>Repair Techniques (Edgar Schein, 1980)</a:t>
            </a:r>
            <a:br>
              <a:rPr lang="en-IE" b="1" dirty="0">
                <a:solidFill>
                  <a:schemeClr val="tx2"/>
                </a:solidFill>
              </a:rPr>
            </a:br>
            <a:endParaRPr lang="en-GB" b="1" dirty="0">
              <a:solidFill>
                <a:schemeClr val="tx2"/>
              </a:solidFill>
            </a:endParaRPr>
          </a:p>
        </p:txBody>
      </p:sp>
      <p:sp>
        <p:nvSpPr>
          <p:cNvPr id="3" name="Content Placeholder 2">
            <a:extLst>
              <a:ext uri="{FF2B5EF4-FFF2-40B4-BE49-F238E27FC236}">
                <a16:creationId xmlns:a16="http://schemas.microsoft.com/office/drawing/2014/main" id="{4D6CA195-D497-4065-8EDB-A17F3B1D3E04}"/>
              </a:ext>
            </a:extLst>
          </p:cNvPr>
          <p:cNvSpPr>
            <a:spLocks noGrp="1"/>
          </p:cNvSpPr>
          <p:nvPr>
            <p:ph idx="1"/>
          </p:nvPr>
        </p:nvSpPr>
        <p:spPr>
          <a:xfrm>
            <a:off x="1491450" y="4221089"/>
            <a:ext cx="9042934" cy="2664887"/>
          </a:xfrm>
        </p:spPr>
        <p:txBody>
          <a:bodyPr/>
          <a:lstStyle/>
          <a:p>
            <a:r>
              <a:rPr lang="en-IE" sz="2400" dirty="0">
                <a:solidFill>
                  <a:schemeClr val="accent1"/>
                </a:solidFill>
              </a:rPr>
              <a:t>Coming to terms with your own psychological blockages</a:t>
            </a:r>
          </a:p>
          <a:p>
            <a:r>
              <a:rPr lang="en-IE" sz="2400" dirty="0">
                <a:solidFill>
                  <a:schemeClr val="accent1"/>
                </a:solidFill>
              </a:rPr>
              <a:t>Being afraid to address the issue will cause the issue to be repeated and therefore prevents peoples from building bridges</a:t>
            </a:r>
          </a:p>
          <a:p>
            <a:r>
              <a:rPr lang="en-IE" sz="2400" dirty="0">
                <a:solidFill>
                  <a:schemeClr val="accent1"/>
                </a:solidFill>
              </a:rPr>
              <a:t>Blame Game</a:t>
            </a:r>
          </a:p>
          <a:p>
            <a:r>
              <a:rPr lang="en-IE" sz="2400" dirty="0">
                <a:solidFill>
                  <a:schemeClr val="accent1"/>
                </a:solidFill>
              </a:rPr>
              <a:t>Them &amp; Us</a:t>
            </a:r>
          </a:p>
          <a:p>
            <a:pPr marL="0" indent="0">
              <a:buNone/>
            </a:pPr>
            <a:endParaRPr lang="en-IE" sz="2400" dirty="0"/>
          </a:p>
          <a:p>
            <a:endParaRPr lang="en-GB" dirty="0"/>
          </a:p>
        </p:txBody>
      </p:sp>
      <p:pic>
        <p:nvPicPr>
          <p:cNvPr id="6148" name="Picture 4" descr="blame game | Mimetic Margins">
            <a:extLst>
              <a:ext uri="{FF2B5EF4-FFF2-40B4-BE49-F238E27FC236}">
                <a16:creationId xmlns:a16="http://schemas.microsoft.com/office/drawing/2014/main" id="{2D2F0E45-2E0E-4D5B-AECD-12EF76B0D6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1449" y="1556792"/>
            <a:ext cx="8876765" cy="2393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73181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E45AEB6-BB67-49EF-A95F-7F51D77B6F9C}"/>
              </a:ext>
            </a:extLst>
          </p:cNvPr>
          <p:cNvSpPr>
            <a:spLocks noGrp="1"/>
          </p:cNvSpPr>
          <p:nvPr>
            <p:ph type="title"/>
          </p:nvPr>
        </p:nvSpPr>
        <p:spPr>
          <a:xfrm>
            <a:off x="525174" y="324403"/>
            <a:ext cx="6002110" cy="1495425"/>
          </a:xfrm>
        </p:spPr>
        <p:txBody>
          <a:bodyPr>
            <a:normAutofit/>
          </a:bodyPr>
          <a:lstStyle/>
          <a:p>
            <a:pPr algn="ctr"/>
            <a:r>
              <a:rPr lang="en-IE" b="1" dirty="0">
                <a:solidFill>
                  <a:schemeClr val="accent1"/>
                </a:solidFill>
              </a:rPr>
              <a:t>Taylor</a:t>
            </a:r>
            <a:br>
              <a:rPr lang="en-IE" b="1" dirty="0">
                <a:solidFill>
                  <a:schemeClr val="accent1"/>
                </a:solidFill>
              </a:rPr>
            </a:br>
            <a:r>
              <a:rPr lang="en-IE" b="1" dirty="0">
                <a:solidFill>
                  <a:schemeClr val="accent1"/>
                </a:solidFill>
              </a:rPr>
              <a:t>Scientific Management</a:t>
            </a:r>
          </a:p>
        </p:txBody>
      </p:sp>
      <p:sp>
        <p:nvSpPr>
          <p:cNvPr id="3" name="Content Placeholder 2">
            <a:extLst>
              <a:ext uri="{FF2B5EF4-FFF2-40B4-BE49-F238E27FC236}">
                <a16:creationId xmlns:a16="http://schemas.microsoft.com/office/drawing/2014/main" id="{BA58C59D-A2B3-48AF-A72B-E639F3231B97}"/>
              </a:ext>
            </a:extLst>
          </p:cNvPr>
          <p:cNvSpPr>
            <a:spLocks noGrp="1"/>
          </p:cNvSpPr>
          <p:nvPr>
            <p:ph idx="1"/>
          </p:nvPr>
        </p:nvSpPr>
        <p:spPr>
          <a:xfrm>
            <a:off x="92365" y="2144231"/>
            <a:ext cx="6867728" cy="4452933"/>
          </a:xfrm>
        </p:spPr>
        <p:txBody>
          <a:bodyPr>
            <a:normAutofit/>
          </a:bodyPr>
          <a:lstStyle/>
          <a:p>
            <a:pPr marL="228600" lvl="1">
              <a:lnSpc>
                <a:spcPct val="70000"/>
              </a:lnSpc>
              <a:spcBef>
                <a:spcPts val="1000"/>
              </a:spcBef>
            </a:pPr>
            <a:r>
              <a:rPr lang="en-IE" sz="2800" dirty="0">
                <a:solidFill>
                  <a:schemeClr val="accent1"/>
                </a:solidFill>
                <a:latin typeface="+mj-lt"/>
                <a:ea typeface="+mj-ea"/>
                <a:cs typeface="+mj-cs"/>
              </a:rPr>
              <a:t>Time and quantity – a</a:t>
            </a:r>
            <a:r>
              <a:rPr lang="en-GB" sz="2800" dirty="0">
                <a:solidFill>
                  <a:schemeClr val="accent1"/>
                </a:solidFill>
                <a:latin typeface="+mj-lt"/>
                <a:ea typeface="+mj-ea"/>
                <a:cs typeface="+mj-cs"/>
              </a:rPr>
              <a:t>nalysed and timed movements</a:t>
            </a:r>
          </a:p>
          <a:p>
            <a:pPr marL="228600" lvl="1">
              <a:lnSpc>
                <a:spcPct val="70000"/>
              </a:lnSpc>
              <a:spcBef>
                <a:spcPts val="1000"/>
              </a:spcBef>
            </a:pPr>
            <a:r>
              <a:rPr lang="en-GB" sz="2800" dirty="0">
                <a:solidFill>
                  <a:schemeClr val="accent1"/>
                </a:solidFill>
                <a:latin typeface="+mj-lt"/>
                <a:ea typeface="+mj-ea"/>
                <a:cs typeface="+mj-cs"/>
              </a:rPr>
              <a:t>Worked out piece rates</a:t>
            </a:r>
          </a:p>
          <a:p>
            <a:pPr marL="228600" lvl="1">
              <a:lnSpc>
                <a:spcPct val="70000"/>
              </a:lnSpc>
              <a:spcBef>
                <a:spcPts val="1000"/>
              </a:spcBef>
            </a:pPr>
            <a:r>
              <a:rPr lang="en-IE" sz="2800" dirty="0">
                <a:solidFill>
                  <a:schemeClr val="accent1"/>
                </a:solidFill>
                <a:latin typeface="+mj-lt"/>
                <a:ea typeface="+mj-ea"/>
                <a:cs typeface="+mj-cs"/>
              </a:rPr>
              <a:t>Increased production, and (often) pay</a:t>
            </a:r>
          </a:p>
          <a:p>
            <a:pPr marL="228600" lvl="1">
              <a:lnSpc>
                <a:spcPct val="70000"/>
              </a:lnSpc>
              <a:spcBef>
                <a:spcPts val="1000"/>
              </a:spcBef>
            </a:pPr>
            <a:r>
              <a:rPr lang="en-GB" sz="2800" dirty="0">
                <a:solidFill>
                  <a:schemeClr val="accent1"/>
                </a:solidFill>
                <a:latin typeface="+mj-lt"/>
                <a:ea typeface="+mj-ea"/>
                <a:cs typeface="+mj-cs"/>
              </a:rPr>
              <a:t>Workers felt that working harder would exhaust the number of available jobs</a:t>
            </a:r>
          </a:p>
          <a:p>
            <a:pPr marL="228600" lvl="1">
              <a:lnSpc>
                <a:spcPct val="70000"/>
              </a:lnSpc>
              <a:spcBef>
                <a:spcPts val="1000"/>
              </a:spcBef>
            </a:pPr>
            <a:r>
              <a:rPr lang="en-GB" sz="2800" dirty="0">
                <a:solidFill>
                  <a:schemeClr val="accent1"/>
                </a:solidFill>
                <a:latin typeface="+mj-lt"/>
                <a:ea typeface="+mj-ea"/>
                <a:cs typeface="+mj-cs"/>
              </a:rPr>
              <a:t>There was a certain amount of work to be done - if you worked harder, you would cut down the extent of </a:t>
            </a:r>
            <a:r>
              <a:rPr lang="en-IE" sz="2800" dirty="0">
                <a:solidFill>
                  <a:schemeClr val="accent1"/>
                </a:solidFill>
                <a:latin typeface="+mj-lt"/>
                <a:ea typeface="+mj-ea"/>
                <a:cs typeface="+mj-cs"/>
              </a:rPr>
              <a:t>that finite amount</a:t>
            </a:r>
          </a:p>
        </p:txBody>
      </p:sp>
      <p:pic>
        <p:nvPicPr>
          <p:cNvPr id="7" name="Picture 6" descr="Diagram&#10;&#10;Description automatically generated">
            <a:extLst>
              <a:ext uri="{FF2B5EF4-FFF2-40B4-BE49-F238E27FC236}">
                <a16:creationId xmlns:a16="http://schemas.microsoft.com/office/drawing/2014/main" id="{D84ECC5B-9A61-4B75-91DF-B00A605AE948}"/>
              </a:ext>
            </a:extLst>
          </p:cNvPr>
          <p:cNvPicPr>
            <a:picLocks noChangeAspect="1"/>
          </p:cNvPicPr>
          <p:nvPr/>
        </p:nvPicPr>
        <p:blipFill rotWithShape="1">
          <a:blip r:embed="rId2">
            <a:extLst>
              <a:ext uri="{28A0092B-C50C-407E-A947-70E740481C1C}">
                <a14:useLocalDpi xmlns:a14="http://schemas.microsoft.com/office/drawing/2010/main" val="0"/>
              </a:ext>
            </a:extLst>
          </a:blip>
          <a:srcRect t="5562" r="1" b="1"/>
          <a:stretch/>
        </p:blipFill>
        <p:spPr>
          <a:xfrm>
            <a:off x="7199440" y="10"/>
            <a:ext cx="4992560" cy="6857990"/>
          </a:xfrm>
          <a:prstGeom prst="rect">
            <a:avLst/>
          </a:prstGeom>
          <a:effectLst/>
        </p:spPr>
      </p:pic>
    </p:spTree>
    <p:extLst>
      <p:ext uri="{BB962C8B-B14F-4D97-AF65-F5344CB8AC3E}">
        <p14:creationId xmlns:p14="http://schemas.microsoft.com/office/powerpoint/2010/main" val="73638813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descr="How To Get To Know Yourself Better! 7 Steps To Self Awareness">
            <a:extLst>
              <a:ext uri="{FF2B5EF4-FFF2-40B4-BE49-F238E27FC236}">
                <a16:creationId xmlns:a16="http://schemas.microsoft.com/office/drawing/2014/main" id="{B14007B8-2BD2-4B39-8349-BADDA1393159}"/>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37000"/>
                    </a14:imgEffect>
                  </a14:imgLayer>
                </a14:imgProps>
              </a:ext>
              <a:ext uri="{28A0092B-C50C-407E-A947-70E740481C1C}">
                <a14:useLocalDpi xmlns:a14="http://schemas.microsoft.com/office/drawing/2010/main" val="0"/>
              </a:ext>
            </a:extLst>
          </a:blip>
          <a:srcRect t="9091" r="15556" b="1"/>
          <a:stretch/>
        </p:blipFill>
        <p:spPr bwMode="auto">
          <a:xfrm>
            <a:off x="20" y="10"/>
            <a:ext cx="12191980" cy="6857990"/>
          </a:xfrm>
          <a:prstGeom prst="rect">
            <a:avLst/>
          </a:prstGeom>
          <a:solidFill>
            <a:schemeClr val="bg1"/>
          </a:solidFill>
        </p:spPr>
      </p:pic>
      <p:sp>
        <p:nvSpPr>
          <p:cNvPr id="9" name="Freeform: Shape 8">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97CFBB8-8BDE-4DE2-B829-9DCED76F182C}"/>
              </a:ext>
            </a:extLst>
          </p:cNvPr>
          <p:cNvSpPr>
            <a:spLocks noGrp="1"/>
          </p:cNvSpPr>
          <p:nvPr>
            <p:ph type="title"/>
          </p:nvPr>
        </p:nvSpPr>
        <p:spPr>
          <a:xfrm>
            <a:off x="0" y="365487"/>
            <a:ext cx="4812885" cy="1043409"/>
          </a:xfrm>
        </p:spPr>
        <p:txBody>
          <a:bodyPr>
            <a:normAutofit fontScale="90000"/>
          </a:bodyPr>
          <a:lstStyle/>
          <a:p>
            <a:pPr algn="ctr"/>
            <a:r>
              <a:rPr lang="en-IE" sz="4900" b="1" dirty="0">
                <a:solidFill>
                  <a:schemeClr val="accent1"/>
                </a:solidFill>
              </a:rPr>
              <a:t>Know Yourself Techniques</a:t>
            </a:r>
            <a:br>
              <a:rPr lang="en-IE" sz="2800" b="1" dirty="0"/>
            </a:br>
            <a:endParaRPr lang="en-IE" sz="2800" dirty="0"/>
          </a:p>
        </p:txBody>
      </p:sp>
      <p:sp>
        <p:nvSpPr>
          <p:cNvPr id="3" name="Content Placeholder 2">
            <a:extLst>
              <a:ext uri="{FF2B5EF4-FFF2-40B4-BE49-F238E27FC236}">
                <a16:creationId xmlns:a16="http://schemas.microsoft.com/office/drawing/2014/main" id="{6525220A-4118-4CE7-AE9E-571C721AE921}"/>
              </a:ext>
            </a:extLst>
          </p:cNvPr>
          <p:cNvSpPr>
            <a:spLocks noGrp="1"/>
          </p:cNvSpPr>
          <p:nvPr>
            <p:ph idx="1"/>
          </p:nvPr>
        </p:nvSpPr>
        <p:spPr>
          <a:xfrm>
            <a:off x="-2333" y="1491449"/>
            <a:ext cx="4585217" cy="3737499"/>
          </a:xfrm>
        </p:spPr>
        <p:txBody>
          <a:bodyPr anchor="t">
            <a:normAutofit/>
          </a:bodyPr>
          <a:lstStyle/>
          <a:p>
            <a:pPr marL="285750" indent="-285750"/>
            <a:r>
              <a:rPr lang="en-IE" sz="2000" dirty="0">
                <a:solidFill>
                  <a:schemeClr val="accent1"/>
                </a:solidFill>
              </a:rPr>
              <a:t>Seek new elements </a:t>
            </a:r>
          </a:p>
          <a:p>
            <a:pPr marL="742950" lvl="2" indent="-285750">
              <a:spcBef>
                <a:spcPts val="1000"/>
              </a:spcBef>
            </a:pPr>
            <a:r>
              <a:rPr lang="en-IE" sz="1600" dirty="0">
                <a:solidFill>
                  <a:schemeClr val="accent1"/>
                </a:solidFill>
              </a:rPr>
              <a:t>No assumptions</a:t>
            </a:r>
          </a:p>
          <a:p>
            <a:pPr marL="285750" indent="-285750"/>
            <a:r>
              <a:rPr lang="en-IE" sz="2000" dirty="0">
                <a:solidFill>
                  <a:schemeClr val="accent1"/>
                </a:solidFill>
              </a:rPr>
              <a:t>Look for superordinate goals that a new set of relationships can be built</a:t>
            </a:r>
          </a:p>
          <a:p>
            <a:pPr marL="285750" indent="-285750"/>
            <a:r>
              <a:rPr lang="en-IE" sz="2000" dirty="0">
                <a:solidFill>
                  <a:schemeClr val="accent1"/>
                </a:solidFill>
              </a:rPr>
              <a:t>See their point of view </a:t>
            </a:r>
          </a:p>
          <a:p>
            <a:pPr marL="742950" lvl="2" indent="-285750">
              <a:spcBef>
                <a:spcPts val="1000"/>
              </a:spcBef>
            </a:pPr>
            <a:r>
              <a:rPr lang="en-IE" sz="1600" dirty="0">
                <a:solidFill>
                  <a:schemeClr val="accent1"/>
                </a:solidFill>
              </a:rPr>
              <a:t>Walk-in-my-shoes</a:t>
            </a:r>
          </a:p>
          <a:p>
            <a:pPr marL="285750" indent="-285750"/>
            <a:r>
              <a:rPr lang="en-IE" sz="2000" dirty="0">
                <a:solidFill>
                  <a:schemeClr val="accent1"/>
                </a:solidFill>
              </a:rPr>
              <a:t>Talk to a colleague who is a good listener - good if the blockage is hurt or anger</a:t>
            </a:r>
          </a:p>
          <a:p>
            <a:pPr marL="285750" indent="-285750"/>
            <a:r>
              <a:rPr lang="en-IE" sz="2000" dirty="0">
                <a:solidFill>
                  <a:schemeClr val="accent1"/>
                </a:solidFill>
              </a:rPr>
              <a:t>Time is a healer</a:t>
            </a:r>
          </a:p>
          <a:p>
            <a:endParaRPr lang="en-IE" sz="1500" dirty="0"/>
          </a:p>
        </p:txBody>
      </p:sp>
    </p:spTree>
    <p:extLst>
      <p:ext uri="{BB962C8B-B14F-4D97-AF65-F5344CB8AC3E}">
        <p14:creationId xmlns:p14="http://schemas.microsoft.com/office/powerpoint/2010/main" val="50379936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86021-647D-4A0C-BA32-11743BEE16D8}"/>
              </a:ext>
            </a:extLst>
          </p:cNvPr>
          <p:cNvSpPr>
            <a:spLocks noGrp="1"/>
          </p:cNvSpPr>
          <p:nvPr>
            <p:ph type="title"/>
          </p:nvPr>
        </p:nvSpPr>
        <p:spPr>
          <a:xfrm>
            <a:off x="1764391" y="320736"/>
            <a:ext cx="2757256" cy="1325563"/>
          </a:xfrm>
        </p:spPr>
        <p:txBody>
          <a:bodyPr/>
          <a:lstStyle/>
          <a:p>
            <a:pPr algn="ctr"/>
            <a:r>
              <a:rPr lang="en-GB" b="1" dirty="0">
                <a:solidFill>
                  <a:schemeClr val="accent1"/>
                </a:solidFill>
              </a:rPr>
              <a:t>Conclusion</a:t>
            </a:r>
            <a:endParaRPr lang="en-IE" b="1" dirty="0">
              <a:solidFill>
                <a:schemeClr val="accent1"/>
              </a:solidFill>
            </a:endParaRPr>
          </a:p>
        </p:txBody>
      </p:sp>
      <p:sp>
        <p:nvSpPr>
          <p:cNvPr id="3" name="Content Placeholder 2">
            <a:extLst>
              <a:ext uri="{FF2B5EF4-FFF2-40B4-BE49-F238E27FC236}">
                <a16:creationId xmlns:a16="http://schemas.microsoft.com/office/drawing/2014/main" id="{3EB20CF1-891A-41CE-93E7-3C0A534BACD5}"/>
              </a:ext>
            </a:extLst>
          </p:cNvPr>
          <p:cNvSpPr>
            <a:spLocks noGrp="1"/>
          </p:cNvSpPr>
          <p:nvPr>
            <p:ph idx="1"/>
          </p:nvPr>
        </p:nvSpPr>
        <p:spPr>
          <a:xfrm>
            <a:off x="9525" y="1863724"/>
            <a:ext cx="6266988" cy="4994275"/>
          </a:xfrm>
        </p:spPr>
        <p:txBody>
          <a:bodyPr>
            <a:normAutofit/>
          </a:bodyPr>
          <a:lstStyle/>
          <a:p>
            <a:pPr indent="-285750"/>
            <a:r>
              <a:rPr lang="en-GB" dirty="0">
                <a:solidFill>
                  <a:schemeClr val="accent1"/>
                </a:solidFill>
              </a:rPr>
              <a:t>Management is no longer seen as the controlling factor in work </a:t>
            </a:r>
            <a:r>
              <a:rPr lang="en-IE" dirty="0">
                <a:solidFill>
                  <a:schemeClr val="accent1"/>
                </a:solidFill>
              </a:rPr>
              <a:t>organisations</a:t>
            </a:r>
          </a:p>
          <a:p>
            <a:pPr indent="-285750"/>
            <a:r>
              <a:rPr lang="en-GB" dirty="0">
                <a:solidFill>
                  <a:schemeClr val="accent1"/>
                </a:solidFill>
              </a:rPr>
              <a:t>Management is seen as a function of organisations</a:t>
            </a:r>
          </a:p>
          <a:p>
            <a:pPr indent="-285750"/>
            <a:r>
              <a:rPr lang="en-GB" dirty="0">
                <a:solidFill>
                  <a:schemeClr val="accent1"/>
                </a:solidFill>
              </a:rPr>
              <a:t>The task of management is to enable the organisations purposes to be defined by adapting to change and maintaining a workable balance between the various, and frequently conflicting, pressures at work in the organisation</a:t>
            </a:r>
            <a:endParaRPr lang="en-IE" dirty="0">
              <a:solidFill>
                <a:schemeClr val="accent1"/>
              </a:solidFill>
            </a:endParaRPr>
          </a:p>
        </p:txBody>
      </p:sp>
      <p:pic>
        <p:nvPicPr>
          <p:cNvPr id="7" name="Picture 6" descr="Text&#10;&#10;Description automatically generated">
            <a:extLst>
              <a:ext uri="{FF2B5EF4-FFF2-40B4-BE49-F238E27FC236}">
                <a16:creationId xmlns:a16="http://schemas.microsoft.com/office/drawing/2014/main" id="{F68BC085-9863-4F6C-95D3-FF853189C4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6513" y="1260631"/>
            <a:ext cx="5784079" cy="1848728"/>
          </a:xfrm>
          <a:prstGeom prst="rect">
            <a:avLst/>
          </a:prstGeom>
        </p:spPr>
      </p:pic>
      <p:pic>
        <p:nvPicPr>
          <p:cNvPr id="12" name="Picture 11" descr="Timeline&#10;&#10;Description automatically generated">
            <a:extLst>
              <a:ext uri="{FF2B5EF4-FFF2-40B4-BE49-F238E27FC236}">
                <a16:creationId xmlns:a16="http://schemas.microsoft.com/office/drawing/2014/main" id="{337B7DC1-D2F8-40C3-AA2B-32D211873C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5592" y="3536409"/>
            <a:ext cx="5715000" cy="2790825"/>
          </a:xfrm>
          <a:prstGeom prst="rect">
            <a:avLst/>
          </a:prstGeom>
        </p:spPr>
      </p:pic>
    </p:spTree>
    <p:extLst>
      <p:ext uri="{BB962C8B-B14F-4D97-AF65-F5344CB8AC3E}">
        <p14:creationId xmlns:p14="http://schemas.microsoft.com/office/powerpoint/2010/main" val="8570857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descr="A ilusão do especialista, segundo Henry Ford leia o artigo">
            <a:extLst>
              <a:ext uri="{FF2B5EF4-FFF2-40B4-BE49-F238E27FC236}">
                <a16:creationId xmlns:a16="http://schemas.microsoft.com/office/drawing/2014/main" id="{D336DF53-239E-4370-98DD-E2CF06B844E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004" r="9091" b="22719"/>
          <a:stretch/>
        </p:blipFill>
        <p:spPr bwMode="auto">
          <a:xfrm>
            <a:off x="20" y="10"/>
            <a:ext cx="12191980" cy="6857990"/>
          </a:xfrm>
          <a:prstGeom prst="rect">
            <a:avLst/>
          </a:prstGeom>
          <a:solidFill>
            <a:srgbClr val="FFFFFF"/>
          </a:solidFill>
        </p:spPr>
      </p:pic>
      <p:sp>
        <p:nvSpPr>
          <p:cNvPr id="9" name="Freeform: Shape 8">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FBB4141-A6C8-4089-8C69-4EB93A75219B}"/>
              </a:ext>
            </a:extLst>
          </p:cNvPr>
          <p:cNvSpPr>
            <a:spLocks noGrp="1"/>
          </p:cNvSpPr>
          <p:nvPr>
            <p:ph type="title"/>
          </p:nvPr>
        </p:nvSpPr>
        <p:spPr>
          <a:xfrm>
            <a:off x="-88777" y="322743"/>
            <a:ext cx="5015883" cy="1043409"/>
          </a:xfrm>
        </p:spPr>
        <p:txBody>
          <a:bodyPr>
            <a:normAutofit fontScale="90000"/>
          </a:bodyPr>
          <a:lstStyle/>
          <a:p>
            <a:pPr algn="ctr"/>
            <a:r>
              <a:rPr lang="en-US" sz="4900" b="1" dirty="0">
                <a:solidFill>
                  <a:schemeClr val="accent1"/>
                </a:solidFill>
              </a:rPr>
              <a:t>Rational Goal Models</a:t>
            </a:r>
            <a:br>
              <a:rPr lang="en-US" sz="3300" b="1" dirty="0"/>
            </a:br>
            <a:endParaRPr lang="en-IE" sz="3300" dirty="0"/>
          </a:p>
        </p:txBody>
      </p:sp>
      <p:sp>
        <p:nvSpPr>
          <p:cNvPr id="3" name="Content Placeholder 2">
            <a:extLst>
              <a:ext uri="{FF2B5EF4-FFF2-40B4-BE49-F238E27FC236}">
                <a16:creationId xmlns:a16="http://schemas.microsoft.com/office/drawing/2014/main" id="{87DDAF68-1D54-4318-BD67-61DA78EF10EB}"/>
              </a:ext>
            </a:extLst>
          </p:cNvPr>
          <p:cNvSpPr>
            <a:spLocks noGrp="1"/>
          </p:cNvSpPr>
          <p:nvPr>
            <p:ph idx="1"/>
          </p:nvPr>
        </p:nvSpPr>
        <p:spPr>
          <a:xfrm>
            <a:off x="0" y="1184297"/>
            <a:ext cx="5113538" cy="4057096"/>
          </a:xfrm>
        </p:spPr>
        <p:txBody>
          <a:bodyPr anchor="t">
            <a:normAutofit fontScale="47500" lnSpcReduction="20000"/>
          </a:bodyPr>
          <a:lstStyle/>
          <a:p>
            <a:pPr marL="72000" lvl="1">
              <a:lnSpc>
                <a:spcPct val="120000"/>
              </a:lnSpc>
              <a:spcBef>
                <a:spcPts val="0"/>
              </a:spcBef>
            </a:pPr>
            <a:r>
              <a:rPr lang="en-US" sz="3500" dirty="0">
                <a:solidFill>
                  <a:schemeClr val="accent1"/>
                </a:solidFill>
                <a:latin typeface="+mj-lt"/>
                <a:ea typeface="+mj-ea"/>
                <a:cs typeface="+mj-cs"/>
              </a:rPr>
              <a:t>Successful in their time</a:t>
            </a:r>
          </a:p>
          <a:p>
            <a:pPr marL="72000" lvl="1">
              <a:lnSpc>
                <a:spcPct val="120000"/>
              </a:lnSpc>
              <a:spcBef>
                <a:spcPts val="0"/>
              </a:spcBef>
            </a:pPr>
            <a:r>
              <a:rPr lang="en-US" sz="3500" dirty="0">
                <a:solidFill>
                  <a:schemeClr val="accent1"/>
                </a:solidFill>
                <a:latin typeface="+mj-lt"/>
                <a:ea typeface="+mj-ea"/>
                <a:cs typeface="+mj-cs"/>
              </a:rPr>
              <a:t>Operated in large organisations with dominant positions in their markets who wanted to eliminate potential competitors </a:t>
            </a:r>
          </a:p>
          <a:p>
            <a:pPr marL="72000" lvl="1">
              <a:lnSpc>
                <a:spcPct val="120000"/>
              </a:lnSpc>
              <a:spcBef>
                <a:spcPts val="0"/>
              </a:spcBef>
            </a:pPr>
            <a:r>
              <a:rPr lang="en-US" sz="3500" dirty="0">
                <a:solidFill>
                  <a:schemeClr val="accent1"/>
                </a:solidFill>
                <a:latin typeface="+mj-lt"/>
                <a:ea typeface="+mj-ea"/>
                <a:cs typeface="+mj-cs"/>
              </a:rPr>
              <a:t>1970’s growth of regulatory environment aimed at preventing or breaking up monopolies</a:t>
            </a:r>
          </a:p>
          <a:p>
            <a:pPr marL="72000" lvl="1">
              <a:lnSpc>
                <a:spcPct val="120000"/>
              </a:lnSpc>
              <a:spcBef>
                <a:spcPts val="0"/>
              </a:spcBef>
            </a:pPr>
            <a:r>
              <a:rPr lang="en-US" sz="3500" dirty="0">
                <a:solidFill>
                  <a:schemeClr val="accent1"/>
                </a:solidFill>
                <a:latin typeface="+mj-lt"/>
                <a:ea typeface="+mj-ea"/>
                <a:cs typeface="+mj-cs"/>
              </a:rPr>
              <a:t>Governments passing legalisation to promote privatization</a:t>
            </a:r>
          </a:p>
          <a:p>
            <a:pPr marL="72000" lvl="1">
              <a:lnSpc>
                <a:spcPct val="120000"/>
              </a:lnSpc>
              <a:spcBef>
                <a:spcPts val="0"/>
              </a:spcBef>
            </a:pPr>
            <a:r>
              <a:rPr lang="en-US" sz="3500" dirty="0">
                <a:solidFill>
                  <a:schemeClr val="accent1"/>
                </a:solidFill>
                <a:latin typeface="+mj-lt"/>
                <a:ea typeface="+mj-ea"/>
                <a:cs typeface="+mj-cs"/>
              </a:rPr>
              <a:t>Industrial reorganization</a:t>
            </a:r>
          </a:p>
          <a:p>
            <a:pPr marL="72000" lvl="1">
              <a:lnSpc>
                <a:spcPct val="120000"/>
              </a:lnSpc>
              <a:spcBef>
                <a:spcPts val="0"/>
              </a:spcBef>
            </a:pPr>
            <a:r>
              <a:rPr lang="en-US" sz="3500" dirty="0">
                <a:solidFill>
                  <a:schemeClr val="accent1"/>
                </a:solidFill>
                <a:latin typeface="+mj-lt"/>
                <a:ea typeface="+mj-ea"/>
                <a:cs typeface="+mj-cs"/>
              </a:rPr>
              <a:t>Unable to react to rapid changes in the marketplace such as technological changes in IT</a:t>
            </a:r>
          </a:p>
          <a:p>
            <a:pPr marL="72000" lvl="1">
              <a:lnSpc>
                <a:spcPct val="120000"/>
              </a:lnSpc>
              <a:spcBef>
                <a:spcPts val="0"/>
              </a:spcBef>
            </a:pPr>
            <a:r>
              <a:rPr lang="en-US" sz="3500" dirty="0">
                <a:solidFill>
                  <a:schemeClr val="accent1"/>
                </a:solidFill>
                <a:latin typeface="+mj-lt"/>
                <a:ea typeface="+mj-ea"/>
                <a:cs typeface="+mj-cs"/>
              </a:rPr>
              <a:t>Lack of employee empowerment/ flexibility had negative effect on employee motivation and commitment  </a:t>
            </a:r>
          </a:p>
          <a:p>
            <a:endParaRPr lang="en-IE" sz="1000" dirty="0"/>
          </a:p>
        </p:txBody>
      </p:sp>
    </p:spTree>
    <p:extLst>
      <p:ext uri="{BB962C8B-B14F-4D97-AF65-F5344CB8AC3E}">
        <p14:creationId xmlns:p14="http://schemas.microsoft.com/office/powerpoint/2010/main" val="668897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oup of people standing next to a truck&#10;&#10;Description automatically generated with low confidence">
            <a:extLst>
              <a:ext uri="{FF2B5EF4-FFF2-40B4-BE49-F238E27FC236}">
                <a16:creationId xmlns:a16="http://schemas.microsoft.com/office/drawing/2014/main" id="{D3DCE457-EEF4-40AE-A5F9-680F51F422B5}"/>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10" name="Freeform: Shape 9">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495FCE1-4CC8-4A4D-86F5-8A9E70CE879B}"/>
              </a:ext>
            </a:extLst>
          </p:cNvPr>
          <p:cNvSpPr>
            <a:spLocks noGrp="1"/>
          </p:cNvSpPr>
          <p:nvPr>
            <p:ph type="title"/>
          </p:nvPr>
        </p:nvSpPr>
        <p:spPr>
          <a:xfrm>
            <a:off x="-2333" y="365487"/>
            <a:ext cx="4815218" cy="1043409"/>
          </a:xfrm>
        </p:spPr>
        <p:txBody>
          <a:bodyPr>
            <a:normAutofit fontScale="90000"/>
          </a:bodyPr>
          <a:lstStyle/>
          <a:p>
            <a:pPr algn="ctr"/>
            <a:r>
              <a:rPr lang="en-IE" b="1" dirty="0">
                <a:solidFill>
                  <a:schemeClr val="accent1"/>
                </a:solidFill>
              </a:rPr>
              <a:t>Scientific Management (1890-1940)</a:t>
            </a:r>
          </a:p>
        </p:txBody>
      </p:sp>
      <p:sp>
        <p:nvSpPr>
          <p:cNvPr id="3" name="Content Placeholder 2">
            <a:extLst>
              <a:ext uri="{FF2B5EF4-FFF2-40B4-BE49-F238E27FC236}">
                <a16:creationId xmlns:a16="http://schemas.microsoft.com/office/drawing/2014/main" id="{F287E4A6-ED11-4BCD-A74A-DF834B8AE0B4}"/>
              </a:ext>
            </a:extLst>
          </p:cNvPr>
          <p:cNvSpPr>
            <a:spLocks noGrp="1"/>
          </p:cNvSpPr>
          <p:nvPr>
            <p:ph idx="1"/>
          </p:nvPr>
        </p:nvSpPr>
        <p:spPr>
          <a:xfrm>
            <a:off x="-2333" y="1581863"/>
            <a:ext cx="5044850" cy="3694273"/>
          </a:xfrm>
        </p:spPr>
        <p:txBody>
          <a:bodyPr anchor="t">
            <a:normAutofit fontScale="62500" lnSpcReduction="20000"/>
          </a:bodyPr>
          <a:lstStyle/>
          <a:p>
            <a:r>
              <a:rPr lang="en-GB" sz="2400" dirty="0">
                <a:solidFill>
                  <a:schemeClr val="accent1"/>
                </a:solidFill>
                <a:latin typeface="+mj-lt"/>
                <a:ea typeface="+mj-ea"/>
                <a:cs typeface="+mj-cs"/>
              </a:rPr>
              <a:t>At the turn of the century, the most notable organisations were large and industrialised</a:t>
            </a:r>
          </a:p>
          <a:p>
            <a:r>
              <a:rPr lang="en-GB" sz="2400" dirty="0">
                <a:solidFill>
                  <a:schemeClr val="accent1"/>
                </a:solidFill>
                <a:latin typeface="+mj-lt"/>
                <a:ea typeface="+mj-ea"/>
                <a:cs typeface="+mj-cs"/>
              </a:rPr>
              <a:t>Often included ongoing, routine tasks that manufactured a variety of products</a:t>
            </a:r>
          </a:p>
          <a:p>
            <a:r>
              <a:rPr lang="en-GB" sz="2400" dirty="0">
                <a:solidFill>
                  <a:schemeClr val="accent1"/>
                </a:solidFill>
                <a:latin typeface="+mj-lt"/>
                <a:ea typeface="+mj-ea"/>
                <a:cs typeface="+mj-cs"/>
              </a:rPr>
              <a:t>The United States highly prized scientific and technical matters, including careful</a:t>
            </a:r>
          </a:p>
          <a:p>
            <a:r>
              <a:rPr lang="en-GB" sz="2400" dirty="0">
                <a:solidFill>
                  <a:schemeClr val="accent1"/>
                </a:solidFill>
                <a:latin typeface="+mj-lt"/>
                <a:ea typeface="+mj-ea"/>
                <a:cs typeface="+mj-cs"/>
              </a:rPr>
              <a:t>measurement and specification of activities and results</a:t>
            </a:r>
          </a:p>
          <a:p>
            <a:r>
              <a:rPr lang="en-GB" sz="2400" dirty="0">
                <a:solidFill>
                  <a:schemeClr val="accent1"/>
                </a:solidFill>
                <a:latin typeface="+mj-lt"/>
                <a:ea typeface="+mj-ea"/>
                <a:cs typeface="+mj-cs"/>
              </a:rPr>
              <a:t>Management tended to be the same. Frederick Taylor developed the “scientific management theory” which espoused this careful specification and measurement of all organisational tasks</a:t>
            </a:r>
          </a:p>
          <a:p>
            <a:r>
              <a:rPr lang="en-GB" sz="2400" dirty="0">
                <a:solidFill>
                  <a:schemeClr val="accent1"/>
                </a:solidFill>
                <a:latin typeface="+mj-lt"/>
                <a:ea typeface="+mj-ea"/>
                <a:cs typeface="+mj-cs"/>
              </a:rPr>
              <a:t>Tasks were standardized as much as possible</a:t>
            </a:r>
          </a:p>
          <a:p>
            <a:r>
              <a:rPr lang="en-GB" sz="2400" dirty="0">
                <a:solidFill>
                  <a:schemeClr val="accent1"/>
                </a:solidFill>
                <a:latin typeface="+mj-lt"/>
                <a:ea typeface="+mj-ea"/>
                <a:cs typeface="+mj-cs"/>
              </a:rPr>
              <a:t>Workers were rewarded and punished</a:t>
            </a:r>
          </a:p>
          <a:p>
            <a:r>
              <a:rPr lang="en-GB" sz="2400" dirty="0">
                <a:solidFill>
                  <a:schemeClr val="accent1"/>
                </a:solidFill>
                <a:latin typeface="+mj-lt"/>
                <a:ea typeface="+mj-ea"/>
                <a:cs typeface="+mj-cs"/>
              </a:rPr>
              <a:t>This approach appeared to work well for organisations                                               with assembly lines and other mechanistic,                                    </a:t>
            </a:r>
            <a:r>
              <a:rPr lang="en-IE" sz="2400" dirty="0">
                <a:solidFill>
                  <a:schemeClr val="accent1"/>
                </a:solidFill>
                <a:latin typeface="+mj-lt"/>
                <a:ea typeface="+mj-ea"/>
                <a:cs typeface="+mj-cs"/>
              </a:rPr>
              <a:t>routinized activities</a:t>
            </a:r>
          </a:p>
        </p:txBody>
      </p:sp>
    </p:spTree>
    <p:extLst>
      <p:ext uri="{BB962C8B-B14F-4D97-AF65-F5344CB8AC3E}">
        <p14:creationId xmlns:p14="http://schemas.microsoft.com/office/powerpoint/2010/main" val="4860050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3224</TotalTime>
  <Words>4583</Words>
  <Application>Microsoft Macintosh PowerPoint</Application>
  <PresentationFormat>Widescreen</PresentationFormat>
  <Paragraphs>522</Paragraphs>
  <Slides>71</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71</vt:i4>
      </vt:variant>
    </vt:vector>
  </HeadingPairs>
  <TitlesOfParts>
    <vt:vector size="80" baseType="lpstr">
      <vt:lpstr>Arial</vt:lpstr>
      <vt:lpstr>Calibri</vt:lpstr>
      <vt:lpstr>Calibri Light</vt:lpstr>
      <vt:lpstr>CIDFont+F2</vt:lpstr>
      <vt:lpstr>CIDFont+F3</vt:lpstr>
      <vt:lpstr>Courier New</vt:lpstr>
      <vt:lpstr>Merriweather</vt:lpstr>
      <vt:lpstr>Roboto</vt:lpstr>
      <vt:lpstr>Office Theme</vt:lpstr>
      <vt:lpstr>Management &amp; The Manager</vt:lpstr>
      <vt:lpstr>Management Definitions</vt:lpstr>
      <vt:lpstr>Rational Goal Models</vt:lpstr>
      <vt:lpstr>Management </vt:lpstr>
      <vt:lpstr>Management &amp; Manager</vt:lpstr>
      <vt:lpstr>Development of Management Theory</vt:lpstr>
      <vt:lpstr>Taylor Scientific Management</vt:lpstr>
      <vt:lpstr>Rational Goal Models </vt:lpstr>
      <vt:lpstr>Scientific Management (1890-1940)</vt:lpstr>
      <vt:lpstr>14 Principles of Management (Fayol)</vt:lpstr>
      <vt:lpstr>Gilbreth</vt:lpstr>
      <vt:lpstr>Bureaucratic Management (1930-1950)</vt:lpstr>
      <vt:lpstr>Human Relations Model </vt:lpstr>
      <vt:lpstr>Mayo  Hawthorne Studies </vt:lpstr>
      <vt:lpstr>Hawthorne Studies</vt:lpstr>
      <vt:lpstr>Human Relations Movement (1930-today)</vt:lpstr>
      <vt:lpstr>Maslow (1943) Hierarchy of Needs</vt:lpstr>
      <vt:lpstr>PowerPoint Presentation</vt:lpstr>
      <vt:lpstr>McGregor (1960)</vt:lpstr>
      <vt:lpstr>Theory X &amp; Theory Y Managers</vt:lpstr>
      <vt:lpstr>Human Relations</vt:lpstr>
      <vt:lpstr> Individual Perspective Schools </vt:lpstr>
      <vt:lpstr>Group Dynamics School</vt:lpstr>
      <vt:lpstr>PowerPoint Presentation</vt:lpstr>
      <vt:lpstr>Contingency Theory  </vt:lpstr>
      <vt:lpstr>Contingency Theory </vt:lpstr>
      <vt:lpstr>Management &amp; Organisation Theory (Handy, 1993)</vt:lpstr>
      <vt:lpstr>Chaos Theories</vt:lpstr>
      <vt:lpstr>Complexity Theory </vt:lpstr>
      <vt:lpstr>Evolution of Management Theory</vt:lpstr>
      <vt:lpstr> How Great Leaders Inspire Action Simon Sinek https://www.youtube.com/watch?v=qp0HIF3SfI4  </vt:lpstr>
      <vt:lpstr>Management &amp; Leadership</vt:lpstr>
      <vt:lpstr>PowerPoint Presentation</vt:lpstr>
      <vt:lpstr>What is Leadership?</vt:lpstr>
      <vt:lpstr>What is Leadership?</vt:lpstr>
      <vt:lpstr>What is Leadership?</vt:lpstr>
      <vt:lpstr>What is Leadership?</vt:lpstr>
      <vt:lpstr>What is Leadership?</vt:lpstr>
      <vt:lpstr>PowerPoint Presentation</vt:lpstr>
      <vt:lpstr>PowerPoint Presentation</vt:lpstr>
      <vt:lpstr>Leaders versus Managers</vt:lpstr>
      <vt:lpstr>Leaders versus Managers</vt:lpstr>
      <vt:lpstr>Leaders versus Managers</vt:lpstr>
      <vt:lpstr>Leaders versus Managers</vt:lpstr>
      <vt:lpstr>Strategic Leadership Roles</vt:lpstr>
      <vt:lpstr>PowerPoint Presentation</vt:lpstr>
      <vt:lpstr>Power </vt:lpstr>
      <vt:lpstr>Social Systems of Organisations </vt:lpstr>
      <vt:lpstr>PowerPoint Presentation</vt:lpstr>
      <vt:lpstr>Business  as  Political Institutions</vt:lpstr>
      <vt:lpstr>Power Indicators Johnson &amp; Scholes (1988)</vt:lpstr>
      <vt:lpstr>Indicators of Power</vt:lpstr>
      <vt:lpstr>Sources of Management Legitimacy (Morgan, 1986)  </vt:lpstr>
      <vt:lpstr>Sources of Power</vt:lpstr>
      <vt:lpstr>Power Activities (Schein,1978)  </vt:lpstr>
      <vt:lpstr>PowerPoint Presentation</vt:lpstr>
      <vt:lpstr>PowerPoint Presentation</vt:lpstr>
      <vt:lpstr>Greiner’s (1972) Growth Model</vt:lpstr>
      <vt:lpstr>Belbin’s Team Roles</vt:lpstr>
      <vt:lpstr>Large Organisation Stakeholders</vt:lpstr>
      <vt:lpstr>Stakeholders Conflicts of Expectations</vt:lpstr>
      <vt:lpstr>Stakeholder Mapping</vt:lpstr>
      <vt:lpstr>Stakeholder Mapping Power/Interest Matrix</vt:lpstr>
      <vt:lpstr>Stakeholder Mapping Issues</vt:lpstr>
      <vt:lpstr>PowerPoint Presentation</vt:lpstr>
      <vt:lpstr>Conflict </vt:lpstr>
      <vt:lpstr>Conflict Handling Styles (Blake &amp; Mouton, 1964) </vt:lpstr>
      <vt:lpstr>Conflict Handling Styles</vt:lpstr>
      <vt:lpstr>Repair Techniques (Edgar Schein, 1980) </vt:lpstr>
      <vt:lpstr>Know Yourself Techniques </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Evolution of Management</dc:title>
  <dc:creator>Gillian Ward</dc:creator>
  <cp:lastModifiedBy>Corinna Barber</cp:lastModifiedBy>
  <cp:revision>5</cp:revision>
  <dcterms:created xsi:type="dcterms:W3CDTF">2021-05-03T16:02:20Z</dcterms:created>
  <dcterms:modified xsi:type="dcterms:W3CDTF">2021-06-28T10:57:22Z</dcterms:modified>
</cp:coreProperties>
</file>